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27"/>
  </p:notesMasterIdLst>
  <p:handoutMasterIdLst>
    <p:handoutMasterId r:id="rId28"/>
  </p:handoutMasterIdLst>
  <p:sldIdLst>
    <p:sldId id="326" r:id="rId2"/>
    <p:sldId id="413" r:id="rId3"/>
    <p:sldId id="414" r:id="rId4"/>
    <p:sldId id="416" r:id="rId5"/>
    <p:sldId id="418" r:id="rId6"/>
    <p:sldId id="412" r:id="rId7"/>
    <p:sldId id="415" r:id="rId8"/>
    <p:sldId id="417" r:id="rId9"/>
    <p:sldId id="372" r:id="rId10"/>
    <p:sldId id="328" r:id="rId11"/>
    <p:sldId id="373" r:id="rId12"/>
    <p:sldId id="358" r:id="rId13"/>
    <p:sldId id="367" r:id="rId14"/>
    <p:sldId id="363" r:id="rId15"/>
    <p:sldId id="378" r:id="rId16"/>
    <p:sldId id="368" r:id="rId17"/>
    <p:sldId id="362" r:id="rId18"/>
    <p:sldId id="369" r:id="rId19"/>
    <p:sldId id="383" r:id="rId20"/>
    <p:sldId id="379" r:id="rId21"/>
    <p:sldId id="288" r:id="rId22"/>
    <p:sldId id="289" r:id="rId23"/>
    <p:sldId id="386" r:id="rId24"/>
    <p:sldId id="349" r:id="rId25"/>
    <p:sldId id="370" r:id="rId26"/>
  </p:sldIdLst>
  <p:sldSz cx="9144000" cy="5143500" type="screen16x9"/>
  <p:notesSz cx="6797675" cy="99250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PARCOURSUP" id="{0B896E98-F45E-4768-8620-EDDF394BE181}">
          <p14:sldIdLst>
            <p14:sldId id="326"/>
            <p14:sldId id="413"/>
            <p14:sldId id="414"/>
            <p14:sldId id="416"/>
            <p14:sldId id="418"/>
            <p14:sldId id="412"/>
            <p14:sldId id="415"/>
            <p14:sldId id="417"/>
            <p14:sldId id="372"/>
            <p14:sldId id="328"/>
            <p14:sldId id="373"/>
            <p14:sldId id="358"/>
            <p14:sldId id="367"/>
            <p14:sldId id="363"/>
            <p14:sldId id="378"/>
            <p14:sldId id="368"/>
            <p14:sldId id="362"/>
            <p14:sldId id="369"/>
            <p14:sldId id="383"/>
            <p14:sldId id="379"/>
            <p14:sldId id="288"/>
            <p14:sldId id="289"/>
            <p14:sldId id="386"/>
            <p14:sldId id="349"/>
            <p14:sldId id="370"/>
          </p14:sldIdLst>
        </p14:section>
      </p14:sectionLst>
    </p:ext>
    <p:ext uri="{EFAFB233-063F-42B5-8137-9DF3F51BA10A}">
      <p15:sldGuideLst xmlns=""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DA SAID" initials="H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30E"/>
    <a:srgbClr val="D78857"/>
    <a:srgbClr val="FF7E2F"/>
    <a:srgbClr val="FF8D2F"/>
    <a:srgbClr val="FF832F"/>
    <a:srgbClr val="000091"/>
    <a:srgbClr val="A558A0"/>
    <a:srgbClr val="34BAB5"/>
    <a:srgbClr val="0C50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9" autoAdjust="0"/>
    <p:restoredTop sz="94660"/>
  </p:normalViewPr>
  <p:slideViewPr>
    <p:cSldViewPr showGuides="1">
      <p:cViewPr varScale="1">
        <p:scale>
          <a:sx n="224" d="100"/>
          <a:sy n="224" d="100"/>
        </p:scale>
        <p:origin x="-96" y="-600"/>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35" d="100"/>
          <a:sy n="135" d="100"/>
        </p:scale>
        <p:origin x="5120" y="16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 xmlns:a16="http://schemas.microsoft.com/office/drawing/2014/main" id="{9D897012-7FF6-704A-9088-93ACEFB22089}"/>
              </a:ext>
            </a:extLst>
          </p:cNvPr>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 xmlns:a16="http://schemas.microsoft.com/office/drawing/2014/main" id="{9BBEEC68-1116-A24A-AD79-7B70DE510B69}"/>
              </a:ext>
            </a:extLst>
          </p:cNvPr>
          <p:cNvSpPr>
            <a:spLocks noGrp="1"/>
          </p:cNvSpPr>
          <p:nvPr>
            <p:ph type="dt" sz="quarter" idx="1"/>
          </p:nvPr>
        </p:nvSpPr>
        <p:spPr>
          <a:xfrm>
            <a:off x="3850443" y="0"/>
            <a:ext cx="2945659" cy="497976"/>
          </a:xfrm>
          <a:prstGeom prst="rect">
            <a:avLst/>
          </a:prstGeom>
        </p:spPr>
        <p:txBody>
          <a:bodyPr vert="horz" lIns="91440" tIns="45720" rIns="91440" bIns="45720" rtlCol="0"/>
          <a:lstStyle>
            <a:lvl1pPr algn="r">
              <a:defRPr sz="1200"/>
            </a:lvl1pPr>
          </a:lstStyle>
          <a:p>
            <a:fld id="{4F0C479D-4687-E740-9789-857CF0267E23}" type="datetimeFigureOut">
              <a:rPr lang="fr-FR" smtClean="0"/>
              <a:t>25/01/2023</a:t>
            </a:fld>
            <a:endParaRPr lang="fr-FR"/>
          </a:p>
        </p:txBody>
      </p:sp>
      <p:sp>
        <p:nvSpPr>
          <p:cNvPr id="4" name="Espace réservé du pied de page 3">
            <a:extLst>
              <a:ext uri="{FF2B5EF4-FFF2-40B4-BE49-F238E27FC236}">
                <a16:creationId xmlns="" xmlns:a16="http://schemas.microsoft.com/office/drawing/2014/main" id="{AA513078-4837-CD44-8134-B2F5EC620144}"/>
              </a:ext>
            </a:extLst>
          </p:cNvPr>
          <p:cNvSpPr>
            <a:spLocks noGrp="1"/>
          </p:cNvSpPr>
          <p:nvPr>
            <p:ph type="ftr" sz="quarter" idx="2"/>
          </p:nvPr>
        </p:nvSpPr>
        <p:spPr>
          <a:xfrm>
            <a:off x="0" y="9427076"/>
            <a:ext cx="2945659" cy="4979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 xmlns:a16="http://schemas.microsoft.com/office/drawing/2014/main" id="{23167E4C-36F1-A146-B373-CD678EBB6C68}"/>
              </a:ext>
            </a:extLst>
          </p:cNvPr>
          <p:cNvSpPr>
            <a:spLocks noGrp="1"/>
          </p:cNvSpPr>
          <p:nvPr>
            <p:ph type="sldNum" sz="quarter" idx="3"/>
          </p:nvPr>
        </p:nvSpPr>
        <p:spPr>
          <a:xfrm>
            <a:off x="3850443" y="9427076"/>
            <a:ext cx="2945659" cy="497975"/>
          </a:xfrm>
          <a:prstGeom prst="rect">
            <a:avLst/>
          </a:prstGeom>
        </p:spPr>
        <p:txBody>
          <a:bodyPr vert="horz" lIns="91440" tIns="45720" rIns="91440" bIns="45720" rtlCol="0" anchor="b"/>
          <a:lstStyle>
            <a:lvl1pPr algn="r">
              <a:defRPr sz="1200"/>
            </a:lvl1pPr>
          </a:lstStyle>
          <a:p>
            <a:fld id="{BBC0D87D-3887-3549-A415-10DFF9EDA4CC}" type="slidenum">
              <a:rPr lang="fr-FR" smtClean="0"/>
              <a:t>‹#›</a:t>
            </a:fld>
            <a:endParaRPr lang="fr-FR"/>
          </a:p>
        </p:txBody>
      </p:sp>
    </p:spTree>
    <p:extLst>
      <p:ext uri="{BB962C8B-B14F-4D97-AF65-F5344CB8AC3E}">
        <p14:creationId xmlns:p14="http://schemas.microsoft.com/office/powerpoint/2010/main" val="1409136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253"/>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3" y="0"/>
            <a:ext cx="2945659" cy="496253"/>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25/01/2023</a:t>
            </a:fld>
            <a:endParaRPr lang="fr-FR" dirty="0"/>
          </a:p>
        </p:txBody>
      </p:sp>
      <p:sp>
        <p:nvSpPr>
          <p:cNvPr id="4" name="Espace réservé de l'image des diapositives 3"/>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4399"/>
            <a:ext cx="5438140" cy="446627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7075"/>
            <a:ext cx="2945659" cy="496253"/>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3" y="9427075"/>
            <a:ext cx="2945659" cy="496253"/>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3525" cy="3721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24</a:t>
            </a:fld>
            <a:endParaRPr lang="fr-FR"/>
          </a:p>
        </p:txBody>
      </p:sp>
    </p:spTree>
    <p:extLst>
      <p:ext uri="{BB962C8B-B14F-4D97-AF65-F5344CB8AC3E}">
        <p14:creationId xmlns:p14="http://schemas.microsoft.com/office/powerpoint/2010/main" val="159750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CD35FC20-8278-49B4-BAA7-5618786AC5BB}" type="datetime1">
              <a:rPr lang="fr-FR" smtClean="0"/>
              <a:t>25/01/2023</a:t>
            </a:fld>
            <a:endParaRPr lang="fr-FR" dirty="0"/>
          </a:p>
        </p:txBody>
      </p:sp>
      <p:sp>
        <p:nvSpPr>
          <p:cNvPr id="5" name="Espace réservé du pied de page 4"/>
          <p:cNvSpPr>
            <a:spLocks noGrp="1"/>
          </p:cNvSpPr>
          <p:nvPr>
            <p:ph type="ftr" sz="quarter" idx="11"/>
          </p:nvPr>
        </p:nvSpPr>
        <p:spPr bwMode="gray">
          <a:xfrm>
            <a:off x="720000" y="3919897"/>
            <a:ext cx="3240000" cy="900000"/>
          </a:xfrm>
          <a:prstGeom prst="rect">
            <a:avLst/>
          </a:prstGeo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re et textes 3 colonnes">
    <p:spTree>
      <p:nvGrpSpPr>
        <p:cNvPr id="1" name=""/>
        <p:cNvGrpSpPr/>
        <p:nvPr/>
      </p:nvGrpSpPr>
      <p:grpSpPr>
        <a:xfrm>
          <a:off x="0" y="0"/>
          <a:ext cx="0" cy="0"/>
          <a:chOff x="0" y="0"/>
          <a:chExt cx="0" cy="0"/>
        </a:xfrm>
      </p:grpSpPr>
      <p:sp>
        <p:nvSpPr>
          <p:cNvPr id="11" name="Espace réservé de la date 1">
            <a:extLst>
              <a:ext uri="{FF2B5EF4-FFF2-40B4-BE49-F238E27FC236}">
                <a16:creationId xmlns="" xmlns:a16="http://schemas.microsoft.com/office/drawing/2014/main" id="{9F5F8F36-9414-6946-BDAE-0A76E569CDF2}"/>
              </a:ext>
            </a:extLst>
          </p:cNvPr>
          <p:cNvSpPr>
            <a:spLocks noGrp="1"/>
          </p:cNvSpPr>
          <p:nvPr>
            <p:ph type="dt" sz="half" idx="10"/>
          </p:nvPr>
        </p:nvSpPr>
        <p:spPr bwMode="gray">
          <a:xfrm>
            <a:off x="6426336" y="4783500"/>
            <a:ext cx="1170000" cy="360000"/>
          </a:xfrm>
          <a:prstGeom prst="rect">
            <a:avLst/>
          </a:prstGeom>
        </p:spPr>
        <p:txBody>
          <a:bodyPr/>
          <a:lstStyle/>
          <a:p>
            <a:pPr algn="r"/>
            <a:fld id="{74A03300-A62F-4DF5-966E-3CB9D38AC02B}"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2354CB20-7A21-D185-F6CE-62A1EFA4E0F9}"/>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4" name="Titre 1">
            <a:extLst>
              <a:ext uri="{FF2B5EF4-FFF2-40B4-BE49-F238E27FC236}">
                <a16:creationId xmlns="" xmlns:a16="http://schemas.microsoft.com/office/drawing/2014/main" id="{77A21E3B-B8D7-F7DC-C195-ABB7173A265E}"/>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dirty="0"/>
              <a:t>Titre</a:t>
            </a:r>
          </a:p>
        </p:txBody>
      </p:sp>
      <p:sp>
        <p:nvSpPr>
          <p:cNvPr id="5" name="Espace réservé du texte 11">
            <a:extLst>
              <a:ext uri="{FF2B5EF4-FFF2-40B4-BE49-F238E27FC236}">
                <a16:creationId xmlns="" xmlns:a16="http://schemas.microsoft.com/office/drawing/2014/main" id="{4D88517F-0652-24B7-CECE-FA7727AFB41F}"/>
              </a:ext>
            </a:extLst>
          </p:cNvPr>
          <p:cNvSpPr>
            <a:spLocks noGrp="1"/>
          </p:cNvSpPr>
          <p:nvPr>
            <p:ph type="body" sz="quarter" idx="14" hasCustomPrompt="1"/>
          </p:nvPr>
        </p:nvSpPr>
        <p:spPr bwMode="gray">
          <a:xfrm>
            <a:off x="467543"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11">
            <a:extLst>
              <a:ext uri="{FF2B5EF4-FFF2-40B4-BE49-F238E27FC236}">
                <a16:creationId xmlns="" xmlns:a16="http://schemas.microsoft.com/office/drawing/2014/main" id="{088B7A66-D08B-A398-E00A-DCBEE9483299}"/>
              </a:ext>
            </a:extLst>
          </p:cNvPr>
          <p:cNvSpPr>
            <a:spLocks noGrp="1"/>
          </p:cNvSpPr>
          <p:nvPr>
            <p:ph type="body" sz="quarter" idx="15" hasCustomPrompt="1"/>
          </p:nvPr>
        </p:nvSpPr>
        <p:spPr bwMode="gray">
          <a:xfrm>
            <a:off x="3312000"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7" name="Espace réservé du texte 11">
            <a:extLst>
              <a:ext uri="{FF2B5EF4-FFF2-40B4-BE49-F238E27FC236}">
                <a16:creationId xmlns="" xmlns:a16="http://schemas.microsoft.com/office/drawing/2014/main" id="{B49F00CA-DD42-B9AD-65A7-C2E0B613E49F}"/>
              </a:ext>
            </a:extLst>
          </p:cNvPr>
          <p:cNvSpPr>
            <a:spLocks noGrp="1"/>
          </p:cNvSpPr>
          <p:nvPr>
            <p:ph type="body" sz="quarter" idx="16" hasCustomPrompt="1"/>
          </p:nvPr>
        </p:nvSpPr>
        <p:spPr bwMode="gray">
          <a:xfrm>
            <a:off x="6156456"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8" name="Espace réservé du texte 9">
            <a:extLst>
              <a:ext uri="{FF2B5EF4-FFF2-40B4-BE49-F238E27FC236}">
                <a16:creationId xmlns="" xmlns:a16="http://schemas.microsoft.com/office/drawing/2014/main" id="{BE58713C-7CC1-D768-942B-0C6A202C4A9A}"/>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3947970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CD35FC20-8278-49B4-BAA7-5618786AC5BB}" type="datetime1">
              <a:rPr lang="fr-FR" smtClean="0"/>
              <a:t>25/01/2023</a:t>
            </a:fld>
            <a:endParaRPr lang="fr-FR" dirty="0"/>
          </a:p>
        </p:txBody>
      </p:sp>
      <p:sp>
        <p:nvSpPr>
          <p:cNvPr id="5" name="Espace réservé du pied de page 4"/>
          <p:cNvSpPr>
            <a:spLocks noGrp="1"/>
          </p:cNvSpPr>
          <p:nvPr>
            <p:ph type="ftr" sz="quarter" idx="11"/>
          </p:nvPr>
        </p:nvSpPr>
        <p:spPr bwMode="gray">
          <a:xfrm>
            <a:off x="720000" y="3919897"/>
            <a:ext cx="3240000" cy="900000"/>
          </a:xfrm>
          <a:prstGeom prst="rect">
            <a:avLst/>
          </a:prstGeo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1891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8" name="Espace réservé de la date 1">
            <a:extLst>
              <a:ext uri="{FF2B5EF4-FFF2-40B4-BE49-F238E27FC236}">
                <a16:creationId xmlns="" xmlns:a16="http://schemas.microsoft.com/office/drawing/2014/main" id="{48DF368D-0C4B-2743-8FE5-01F96D2C1253}"/>
              </a:ext>
            </a:extLst>
          </p:cNvPr>
          <p:cNvSpPr>
            <a:spLocks noGrp="1"/>
          </p:cNvSpPr>
          <p:nvPr>
            <p:ph type="dt" sz="half" idx="10"/>
          </p:nvPr>
        </p:nvSpPr>
        <p:spPr bwMode="gray">
          <a:xfrm>
            <a:off x="6426336" y="4783500"/>
            <a:ext cx="1170000" cy="360000"/>
          </a:xfrm>
          <a:prstGeom prst="rect">
            <a:avLst/>
          </a:prstGeom>
        </p:spPr>
        <p:txBody>
          <a:bodyPr/>
          <a:lstStyle/>
          <a:p>
            <a:pPr algn="r"/>
            <a:fld id="{6F42726C-76A3-45BB-9E3B-0F2EB6320166}" type="datetime1">
              <a:rPr lang="fr-FR" cap="all" smtClean="0"/>
              <a:t>25/01/2023</a:t>
            </a:fld>
            <a:endParaRPr lang="fr-FR" cap="all" dirty="0"/>
          </a:p>
        </p:txBody>
      </p:sp>
      <p:sp>
        <p:nvSpPr>
          <p:cNvPr id="2" name="Espace réservé du numéro de diapositive 7">
            <a:extLst>
              <a:ext uri="{FF2B5EF4-FFF2-40B4-BE49-F238E27FC236}">
                <a16:creationId xmlns="" xmlns:a16="http://schemas.microsoft.com/office/drawing/2014/main" id="{5627B9E6-EB77-0A01-D53D-30EDB7418B79}"/>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3" name="Titre 3">
            <a:extLst>
              <a:ext uri="{FF2B5EF4-FFF2-40B4-BE49-F238E27FC236}">
                <a16:creationId xmlns="" xmlns:a16="http://schemas.microsoft.com/office/drawing/2014/main" id="{47857BB5-8B72-4B4D-18CA-F32ACE431C80}"/>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noProof="0" dirty="0"/>
              <a:t>Titre</a:t>
            </a:r>
            <a:endParaRPr lang="fr-FR" dirty="0"/>
          </a:p>
        </p:txBody>
      </p:sp>
      <p:sp>
        <p:nvSpPr>
          <p:cNvPr id="5" name="Espace réservé du contenu 8">
            <a:extLst>
              <a:ext uri="{FF2B5EF4-FFF2-40B4-BE49-F238E27FC236}">
                <a16:creationId xmlns="" xmlns:a16="http://schemas.microsoft.com/office/drawing/2014/main" id="{D6AC0A31-242B-827C-B5BA-CF77E9ED29D7}"/>
              </a:ext>
            </a:extLst>
          </p:cNvPr>
          <p:cNvSpPr>
            <a:spLocks noGrp="1"/>
          </p:cNvSpPr>
          <p:nvPr>
            <p:ph sz="quarter" idx="14" hasCustomPrompt="1"/>
          </p:nvPr>
        </p:nvSpPr>
        <p:spPr bwMode="gray">
          <a:xfrm>
            <a:off x="467543" y="1836000"/>
            <a:ext cx="8208914" cy="2574000"/>
          </a:xfrm>
        </p:spPr>
        <p:txBody>
          <a:bodyPr/>
          <a:lstStyle>
            <a:lvl1pPr>
              <a:defRPr>
                <a:solidFill>
                  <a:schemeClr val="tx1"/>
                </a:solidFill>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9">
            <a:extLst>
              <a:ext uri="{FF2B5EF4-FFF2-40B4-BE49-F238E27FC236}">
                <a16:creationId xmlns="" xmlns:a16="http://schemas.microsoft.com/office/drawing/2014/main" id="{E969AD70-87AF-3A72-8CE0-A63CF1D6C0BD}"/>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79702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67544" y="915566"/>
            <a:ext cx="8208912" cy="3672408"/>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827585" y="915566"/>
            <a:ext cx="7560840" cy="3672408"/>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396000" indent="-396000">
              <a:buFont typeface="+mj-lt"/>
              <a:buAutoNum type="arabicPeriod"/>
              <a:defRPr sz="3250">
                <a:solidFill>
                  <a:schemeClr val="tx1"/>
                </a:solidFill>
              </a:defRPr>
            </a:lvl1pPr>
          </a:lstStyle>
          <a:p>
            <a:r>
              <a:rPr lang="fr-FR" dirty="0"/>
              <a:t>Titre</a:t>
            </a:r>
          </a:p>
        </p:txBody>
      </p:sp>
      <p:sp>
        <p:nvSpPr>
          <p:cNvPr id="7" name="Espace réservé de la date 1">
            <a:extLst>
              <a:ext uri="{FF2B5EF4-FFF2-40B4-BE49-F238E27FC236}">
                <a16:creationId xmlns="" xmlns:a16="http://schemas.microsoft.com/office/drawing/2014/main" id="{9748505C-3D2A-D74D-9CDB-23720A2BFF18}"/>
              </a:ext>
            </a:extLst>
          </p:cNvPr>
          <p:cNvSpPr>
            <a:spLocks noGrp="1"/>
          </p:cNvSpPr>
          <p:nvPr>
            <p:ph type="dt" sz="half" idx="10"/>
          </p:nvPr>
        </p:nvSpPr>
        <p:spPr bwMode="gray">
          <a:xfrm>
            <a:off x="6419323" y="4783500"/>
            <a:ext cx="1170000" cy="360000"/>
          </a:xfrm>
          <a:prstGeom prst="rect">
            <a:avLst/>
          </a:prstGeom>
        </p:spPr>
        <p:txBody>
          <a:bodyPr/>
          <a:lstStyle/>
          <a:p>
            <a:pPr algn="r"/>
            <a:fld id="{80708A47-EF35-45C3-8BF0-5C29E8226EDF}"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71C90EFA-E0FE-E045-609C-5D8B6B7B8415}"/>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Tree>
    <p:extLst>
      <p:ext uri="{BB962C8B-B14F-4D97-AF65-F5344CB8AC3E}">
        <p14:creationId xmlns:p14="http://schemas.microsoft.com/office/powerpoint/2010/main" val="3094347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textes 3 colonnes">
    <p:spTree>
      <p:nvGrpSpPr>
        <p:cNvPr id="1" name=""/>
        <p:cNvGrpSpPr/>
        <p:nvPr/>
      </p:nvGrpSpPr>
      <p:grpSpPr>
        <a:xfrm>
          <a:off x="0" y="0"/>
          <a:ext cx="0" cy="0"/>
          <a:chOff x="0" y="0"/>
          <a:chExt cx="0" cy="0"/>
        </a:xfrm>
      </p:grpSpPr>
      <p:sp>
        <p:nvSpPr>
          <p:cNvPr id="11" name="Espace réservé de la date 1">
            <a:extLst>
              <a:ext uri="{FF2B5EF4-FFF2-40B4-BE49-F238E27FC236}">
                <a16:creationId xmlns="" xmlns:a16="http://schemas.microsoft.com/office/drawing/2014/main" id="{9F5F8F36-9414-6946-BDAE-0A76E569CDF2}"/>
              </a:ext>
            </a:extLst>
          </p:cNvPr>
          <p:cNvSpPr>
            <a:spLocks noGrp="1"/>
          </p:cNvSpPr>
          <p:nvPr>
            <p:ph type="dt" sz="half" idx="10"/>
          </p:nvPr>
        </p:nvSpPr>
        <p:spPr bwMode="gray">
          <a:xfrm>
            <a:off x="6426336" y="4783500"/>
            <a:ext cx="1170000" cy="360000"/>
          </a:xfrm>
          <a:prstGeom prst="rect">
            <a:avLst/>
          </a:prstGeom>
        </p:spPr>
        <p:txBody>
          <a:bodyPr/>
          <a:lstStyle/>
          <a:p>
            <a:pPr algn="r"/>
            <a:fld id="{74A03300-A62F-4DF5-966E-3CB9D38AC02B}"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7FFCCFED-02DC-08EC-199E-29F138E6FD3E}"/>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4" name="Titre 1">
            <a:extLst>
              <a:ext uri="{FF2B5EF4-FFF2-40B4-BE49-F238E27FC236}">
                <a16:creationId xmlns="" xmlns:a16="http://schemas.microsoft.com/office/drawing/2014/main" id="{902FD0BE-20C2-98A4-80BF-26E2E4CE4A32}"/>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dirty="0"/>
              <a:t>Titre</a:t>
            </a:r>
          </a:p>
        </p:txBody>
      </p:sp>
      <p:sp>
        <p:nvSpPr>
          <p:cNvPr id="5" name="Espace réservé du texte 11">
            <a:extLst>
              <a:ext uri="{FF2B5EF4-FFF2-40B4-BE49-F238E27FC236}">
                <a16:creationId xmlns="" xmlns:a16="http://schemas.microsoft.com/office/drawing/2014/main" id="{D78EB4C2-0797-C1C8-2713-C16D8D7195FF}"/>
              </a:ext>
            </a:extLst>
          </p:cNvPr>
          <p:cNvSpPr>
            <a:spLocks noGrp="1"/>
          </p:cNvSpPr>
          <p:nvPr>
            <p:ph type="body" sz="quarter" idx="14" hasCustomPrompt="1"/>
          </p:nvPr>
        </p:nvSpPr>
        <p:spPr bwMode="gray">
          <a:xfrm>
            <a:off x="467543"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11">
            <a:extLst>
              <a:ext uri="{FF2B5EF4-FFF2-40B4-BE49-F238E27FC236}">
                <a16:creationId xmlns="" xmlns:a16="http://schemas.microsoft.com/office/drawing/2014/main" id="{1EAF8653-EBBB-E723-93E8-4EAEA88D6E8A}"/>
              </a:ext>
            </a:extLst>
          </p:cNvPr>
          <p:cNvSpPr>
            <a:spLocks noGrp="1"/>
          </p:cNvSpPr>
          <p:nvPr>
            <p:ph type="body" sz="quarter" idx="15" hasCustomPrompt="1"/>
          </p:nvPr>
        </p:nvSpPr>
        <p:spPr bwMode="gray">
          <a:xfrm>
            <a:off x="3312000"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7" name="Espace réservé du texte 11">
            <a:extLst>
              <a:ext uri="{FF2B5EF4-FFF2-40B4-BE49-F238E27FC236}">
                <a16:creationId xmlns="" xmlns:a16="http://schemas.microsoft.com/office/drawing/2014/main" id="{767BF9AD-A3E5-B2AC-B1C5-8DC87EC46ECD}"/>
              </a:ext>
            </a:extLst>
          </p:cNvPr>
          <p:cNvSpPr>
            <a:spLocks noGrp="1"/>
          </p:cNvSpPr>
          <p:nvPr>
            <p:ph type="body" sz="quarter" idx="16" hasCustomPrompt="1"/>
          </p:nvPr>
        </p:nvSpPr>
        <p:spPr bwMode="gray">
          <a:xfrm>
            <a:off x="6156456"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8" name="Espace réservé du texte 9">
            <a:extLst>
              <a:ext uri="{FF2B5EF4-FFF2-40B4-BE49-F238E27FC236}">
                <a16:creationId xmlns="" xmlns:a16="http://schemas.microsoft.com/office/drawing/2014/main" id="{D3FD874F-D58B-C7F8-80C5-06579D5E867C}"/>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2959836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CD35FC20-8278-49B4-BAA7-5618786AC5BB}" type="datetime1">
              <a:rPr lang="fr-FR" smtClean="0"/>
              <a:t>25/01/2023</a:t>
            </a:fld>
            <a:endParaRPr lang="fr-FR" dirty="0"/>
          </a:p>
        </p:txBody>
      </p:sp>
      <p:sp>
        <p:nvSpPr>
          <p:cNvPr id="5" name="Espace réservé du pied de page 4"/>
          <p:cNvSpPr>
            <a:spLocks noGrp="1"/>
          </p:cNvSpPr>
          <p:nvPr>
            <p:ph type="ftr" sz="quarter" idx="11"/>
          </p:nvPr>
        </p:nvSpPr>
        <p:spPr bwMode="gray">
          <a:xfrm>
            <a:off x="720000" y="3919897"/>
            <a:ext cx="3240000" cy="900000"/>
          </a:xfrm>
          <a:prstGeom prst="rect">
            <a:avLst/>
          </a:prstGeo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0920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8" name="Espace réservé de la date 1">
            <a:extLst>
              <a:ext uri="{FF2B5EF4-FFF2-40B4-BE49-F238E27FC236}">
                <a16:creationId xmlns="" xmlns:a16="http://schemas.microsoft.com/office/drawing/2014/main" id="{48DF368D-0C4B-2743-8FE5-01F96D2C1253}"/>
              </a:ext>
            </a:extLst>
          </p:cNvPr>
          <p:cNvSpPr>
            <a:spLocks noGrp="1"/>
          </p:cNvSpPr>
          <p:nvPr>
            <p:ph type="dt" sz="half" idx="10"/>
          </p:nvPr>
        </p:nvSpPr>
        <p:spPr bwMode="gray">
          <a:xfrm>
            <a:off x="6426336" y="4783500"/>
            <a:ext cx="1170000" cy="360000"/>
          </a:xfrm>
          <a:prstGeom prst="rect">
            <a:avLst/>
          </a:prstGeom>
        </p:spPr>
        <p:txBody>
          <a:bodyPr/>
          <a:lstStyle/>
          <a:p>
            <a:pPr algn="r"/>
            <a:fld id="{6F42726C-76A3-45BB-9E3B-0F2EB6320166}" type="datetime1">
              <a:rPr lang="fr-FR" cap="all" smtClean="0"/>
              <a:t>25/01/2023</a:t>
            </a:fld>
            <a:endParaRPr lang="fr-FR" cap="all" dirty="0"/>
          </a:p>
        </p:txBody>
      </p:sp>
      <p:sp>
        <p:nvSpPr>
          <p:cNvPr id="2" name="Espace réservé du numéro de diapositive 7">
            <a:extLst>
              <a:ext uri="{FF2B5EF4-FFF2-40B4-BE49-F238E27FC236}">
                <a16:creationId xmlns="" xmlns:a16="http://schemas.microsoft.com/office/drawing/2014/main" id="{3FEBFD50-4011-BD8E-6F33-91EE334F822A}"/>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3" name="Titre 3">
            <a:extLst>
              <a:ext uri="{FF2B5EF4-FFF2-40B4-BE49-F238E27FC236}">
                <a16:creationId xmlns="" xmlns:a16="http://schemas.microsoft.com/office/drawing/2014/main" id="{053E4752-B7BE-C251-601F-E85D791F72E5}"/>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noProof="0" dirty="0"/>
              <a:t>Titre</a:t>
            </a:r>
            <a:endParaRPr lang="fr-FR" dirty="0"/>
          </a:p>
        </p:txBody>
      </p:sp>
      <p:sp>
        <p:nvSpPr>
          <p:cNvPr id="5" name="Espace réservé du contenu 8">
            <a:extLst>
              <a:ext uri="{FF2B5EF4-FFF2-40B4-BE49-F238E27FC236}">
                <a16:creationId xmlns="" xmlns:a16="http://schemas.microsoft.com/office/drawing/2014/main" id="{7A84DCE6-CC5A-62D3-7F72-C44C2473D024}"/>
              </a:ext>
            </a:extLst>
          </p:cNvPr>
          <p:cNvSpPr>
            <a:spLocks noGrp="1"/>
          </p:cNvSpPr>
          <p:nvPr>
            <p:ph sz="quarter" idx="14" hasCustomPrompt="1"/>
          </p:nvPr>
        </p:nvSpPr>
        <p:spPr bwMode="gray">
          <a:xfrm>
            <a:off x="467543" y="1836000"/>
            <a:ext cx="8208914" cy="2574000"/>
          </a:xfrm>
        </p:spPr>
        <p:txBody>
          <a:bodyPr/>
          <a:lstStyle>
            <a:lvl1pPr>
              <a:defRPr>
                <a:solidFill>
                  <a:schemeClr val="tx1"/>
                </a:solidFill>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9">
            <a:extLst>
              <a:ext uri="{FF2B5EF4-FFF2-40B4-BE49-F238E27FC236}">
                <a16:creationId xmlns="" xmlns:a16="http://schemas.microsoft.com/office/drawing/2014/main" id="{B5A000C1-691E-F104-1902-9EF057D87053}"/>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293098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hapitre">
    <p:spTree>
      <p:nvGrpSpPr>
        <p:cNvPr id="1" name=""/>
        <p:cNvGrpSpPr/>
        <p:nvPr/>
      </p:nvGrpSpPr>
      <p:grpSpPr>
        <a:xfrm>
          <a:off x="0" y="0"/>
          <a:ext cx="0" cy="0"/>
          <a:chOff x="0" y="0"/>
          <a:chExt cx="0" cy="0"/>
        </a:xfrm>
      </p:grpSpPr>
      <p:sp>
        <p:nvSpPr>
          <p:cNvPr id="7" name="Espace réservé de la date 1">
            <a:extLst>
              <a:ext uri="{FF2B5EF4-FFF2-40B4-BE49-F238E27FC236}">
                <a16:creationId xmlns="" xmlns:a16="http://schemas.microsoft.com/office/drawing/2014/main" id="{9748505C-3D2A-D74D-9CDB-23720A2BFF18}"/>
              </a:ext>
            </a:extLst>
          </p:cNvPr>
          <p:cNvSpPr>
            <a:spLocks noGrp="1"/>
          </p:cNvSpPr>
          <p:nvPr>
            <p:ph type="dt" sz="half" idx="10"/>
          </p:nvPr>
        </p:nvSpPr>
        <p:spPr bwMode="gray">
          <a:xfrm>
            <a:off x="6419323" y="4783500"/>
            <a:ext cx="1170000" cy="360000"/>
          </a:xfrm>
          <a:prstGeom prst="rect">
            <a:avLst/>
          </a:prstGeom>
        </p:spPr>
        <p:txBody>
          <a:bodyPr/>
          <a:lstStyle/>
          <a:p>
            <a:pPr algn="r"/>
            <a:fld id="{80708A47-EF35-45C3-8BF0-5C29E8226EDF}"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21EDD869-98C0-F59E-578F-8389EEA6B6DA}"/>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5" name="Espace réservé pour une image  7">
            <a:extLst>
              <a:ext uri="{FF2B5EF4-FFF2-40B4-BE49-F238E27FC236}">
                <a16:creationId xmlns="" xmlns:a16="http://schemas.microsoft.com/office/drawing/2014/main" id="{267D06C0-A8EA-E608-4A6F-B67EDDDD287E}"/>
              </a:ext>
            </a:extLst>
          </p:cNvPr>
          <p:cNvSpPr>
            <a:spLocks noGrp="1"/>
          </p:cNvSpPr>
          <p:nvPr>
            <p:ph type="pic" sz="quarter" idx="13" hasCustomPrompt="1"/>
          </p:nvPr>
        </p:nvSpPr>
        <p:spPr bwMode="gray">
          <a:xfrm>
            <a:off x="467544" y="915566"/>
            <a:ext cx="8208912" cy="3672408"/>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6" name="Titre 1">
            <a:extLst>
              <a:ext uri="{FF2B5EF4-FFF2-40B4-BE49-F238E27FC236}">
                <a16:creationId xmlns="" xmlns:a16="http://schemas.microsoft.com/office/drawing/2014/main" id="{F25B2DE6-0EBC-ACE2-BF9B-00ABA60A7E75}"/>
              </a:ext>
            </a:extLst>
          </p:cNvPr>
          <p:cNvSpPr>
            <a:spLocks noGrp="1"/>
          </p:cNvSpPr>
          <p:nvPr>
            <p:ph type="title" hasCustomPrompt="1"/>
          </p:nvPr>
        </p:nvSpPr>
        <p:spPr bwMode="gray">
          <a:xfrm>
            <a:off x="827585" y="915566"/>
            <a:ext cx="7560840" cy="3672408"/>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396000" indent="-396000">
              <a:buFont typeface="+mj-lt"/>
              <a:buAutoNum type="arabicPeriod"/>
              <a:defRPr sz="3250">
                <a:solidFill>
                  <a:schemeClr val="tx1"/>
                </a:solidFill>
              </a:defRPr>
            </a:lvl1pPr>
          </a:lstStyle>
          <a:p>
            <a:r>
              <a:rPr lang="fr-FR" dirty="0"/>
              <a:t>Titre</a:t>
            </a:r>
          </a:p>
        </p:txBody>
      </p:sp>
    </p:spTree>
    <p:extLst>
      <p:ext uri="{BB962C8B-B14F-4D97-AF65-F5344CB8AC3E}">
        <p14:creationId xmlns:p14="http://schemas.microsoft.com/office/powerpoint/2010/main" val="1439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re et textes 3 colonnes">
    <p:spTree>
      <p:nvGrpSpPr>
        <p:cNvPr id="1" name=""/>
        <p:cNvGrpSpPr/>
        <p:nvPr/>
      </p:nvGrpSpPr>
      <p:grpSpPr>
        <a:xfrm>
          <a:off x="0" y="0"/>
          <a:ext cx="0" cy="0"/>
          <a:chOff x="0" y="0"/>
          <a:chExt cx="0" cy="0"/>
        </a:xfrm>
      </p:grpSpPr>
      <p:sp>
        <p:nvSpPr>
          <p:cNvPr id="11" name="Espace réservé de la date 1">
            <a:extLst>
              <a:ext uri="{FF2B5EF4-FFF2-40B4-BE49-F238E27FC236}">
                <a16:creationId xmlns="" xmlns:a16="http://schemas.microsoft.com/office/drawing/2014/main" id="{9F5F8F36-9414-6946-BDAE-0A76E569CDF2}"/>
              </a:ext>
            </a:extLst>
          </p:cNvPr>
          <p:cNvSpPr>
            <a:spLocks noGrp="1"/>
          </p:cNvSpPr>
          <p:nvPr>
            <p:ph type="dt" sz="half" idx="10"/>
          </p:nvPr>
        </p:nvSpPr>
        <p:spPr bwMode="gray">
          <a:xfrm>
            <a:off x="6426336" y="4783500"/>
            <a:ext cx="1170000" cy="360000"/>
          </a:xfrm>
          <a:prstGeom prst="rect">
            <a:avLst/>
          </a:prstGeom>
        </p:spPr>
        <p:txBody>
          <a:bodyPr/>
          <a:lstStyle/>
          <a:p>
            <a:pPr algn="r"/>
            <a:fld id="{74A03300-A62F-4DF5-966E-3CB9D38AC02B}"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C713303D-957D-C3FF-65F8-AC7AE214D0E7}"/>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4" name="Titre 1">
            <a:extLst>
              <a:ext uri="{FF2B5EF4-FFF2-40B4-BE49-F238E27FC236}">
                <a16:creationId xmlns="" xmlns:a16="http://schemas.microsoft.com/office/drawing/2014/main" id="{C6099BCD-2997-F0EE-6D31-BF84EA2CF9D6}"/>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dirty="0"/>
              <a:t>Titre</a:t>
            </a:r>
          </a:p>
        </p:txBody>
      </p:sp>
      <p:sp>
        <p:nvSpPr>
          <p:cNvPr id="5" name="Espace réservé du texte 11">
            <a:extLst>
              <a:ext uri="{FF2B5EF4-FFF2-40B4-BE49-F238E27FC236}">
                <a16:creationId xmlns="" xmlns:a16="http://schemas.microsoft.com/office/drawing/2014/main" id="{CE9E1EE3-B96E-FEEE-9B11-160E25A960C5}"/>
              </a:ext>
            </a:extLst>
          </p:cNvPr>
          <p:cNvSpPr>
            <a:spLocks noGrp="1"/>
          </p:cNvSpPr>
          <p:nvPr>
            <p:ph type="body" sz="quarter" idx="14" hasCustomPrompt="1"/>
          </p:nvPr>
        </p:nvSpPr>
        <p:spPr bwMode="gray">
          <a:xfrm>
            <a:off x="467543"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11">
            <a:extLst>
              <a:ext uri="{FF2B5EF4-FFF2-40B4-BE49-F238E27FC236}">
                <a16:creationId xmlns="" xmlns:a16="http://schemas.microsoft.com/office/drawing/2014/main" id="{0623D511-8F3A-BC6C-8B9A-4A61EB517828}"/>
              </a:ext>
            </a:extLst>
          </p:cNvPr>
          <p:cNvSpPr>
            <a:spLocks noGrp="1"/>
          </p:cNvSpPr>
          <p:nvPr>
            <p:ph type="body" sz="quarter" idx="15" hasCustomPrompt="1"/>
          </p:nvPr>
        </p:nvSpPr>
        <p:spPr bwMode="gray">
          <a:xfrm>
            <a:off x="3312000"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7" name="Espace réservé du texte 11">
            <a:extLst>
              <a:ext uri="{FF2B5EF4-FFF2-40B4-BE49-F238E27FC236}">
                <a16:creationId xmlns="" xmlns:a16="http://schemas.microsoft.com/office/drawing/2014/main" id="{F86BDA20-4BE9-39FB-F411-8371EDBFAA68}"/>
              </a:ext>
            </a:extLst>
          </p:cNvPr>
          <p:cNvSpPr>
            <a:spLocks noGrp="1"/>
          </p:cNvSpPr>
          <p:nvPr>
            <p:ph type="body" sz="quarter" idx="16" hasCustomPrompt="1"/>
          </p:nvPr>
        </p:nvSpPr>
        <p:spPr bwMode="gray">
          <a:xfrm>
            <a:off x="6156456"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8" name="Espace réservé du texte 9">
            <a:extLst>
              <a:ext uri="{FF2B5EF4-FFF2-40B4-BE49-F238E27FC236}">
                <a16:creationId xmlns="" xmlns:a16="http://schemas.microsoft.com/office/drawing/2014/main" id="{40D48E26-A627-507B-7D1B-FCA789939791}"/>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2470689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CD35FC20-8278-49B4-BAA7-5618786AC5BB}" type="datetime1">
              <a:rPr lang="fr-FR" smtClean="0"/>
              <a:t>25/01/2023</a:t>
            </a:fld>
            <a:endParaRPr lang="fr-FR" dirty="0"/>
          </a:p>
        </p:txBody>
      </p:sp>
      <p:sp>
        <p:nvSpPr>
          <p:cNvPr id="5" name="Espace réservé du pied de page 4"/>
          <p:cNvSpPr>
            <a:spLocks noGrp="1"/>
          </p:cNvSpPr>
          <p:nvPr>
            <p:ph type="ftr" sz="quarter" idx="11"/>
          </p:nvPr>
        </p:nvSpPr>
        <p:spPr bwMode="gray">
          <a:xfrm>
            <a:off x="720000" y="3919897"/>
            <a:ext cx="3240000" cy="900000"/>
          </a:xfrm>
          <a:prstGeom prst="rect">
            <a:avLst/>
          </a:prstGeo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9878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6426336" y="4783500"/>
            <a:ext cx="1170000" cy="360000"/>
          </a:xfrm>
          <a:prstGeom prst="rect">
            <a:avLst/>
          </a:prstGeom>
        </p:spPr>
        <p:txBody>
          <a:bodyPr/>
          <a:lstStyle>
            <a:lvl1pPr>
              <a:defRPr/>
            </a:lvl1pPr>
          </a:lstStyle>
          <a:p>
            <a:pPr algn="r"/>
            <a:fld id="{4840C8CD-47A6-46D1-834E-8B717424291A}" type="datetime1">
              <a:rPr lang="fr-FR" cap="all" smtClean="0"/>
              <a:t>25/01/2023</a:t>
            </a:fld>
            <a:endParaRPr lang="fr-FR" cap="all" dirty="0"/>
          </a:p>
        </p:txBody>
      </p:sp>
      <p:sp>
        <p:nvSpPr>
          <p:cNvPr id="8" name="Espace réservé du numéro de diapositive 7"/>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11" name="Espace réservé du texte 10"/>
          <p:cNvSpPr>
            <a:spLocks noGrp="1"/>
          </p:cNvSpPr>
          <p:nvPr>
            <p:ph type="body" sz="quarter" idx="13" hasCustomPrompt="1"/>
          </p:nvPr>
        </p:nvSpPr>
        <p:spPr bwMode="gray">
          <a:xfrm>
            <a:off x="467544" y="2346046"/>
            <a:ext cx="8208912" cy="2077200"/>
          </a:xfrm>
        </p:spPr>
        <p:txBody>
          <a:bodyPr/>
          <a:lstStyle>
            <a:lvl1pPr>
              <a:lnSpc>
                <a:spcPct val="90000"/>
              </a:lnSpc>
              <a:spcAft>
                <a:spcPts val="0"/>
              </a:spcAft>
              <a:defRPr sz="3200" b="1" cap="none" baseline="0">
                <a:solidFill>
                  <a:schemeClr val="tx1"/>
                </a:solidFill>
              </a:defRPr>
            </a:lvl1pPr>
            <a:lvl2pPr marL="0" indent="0">
              <a:spcBef>
                <a:spcPts val="500"/>
              </a:spcBef>
              <a:spcAft>
                <a:spcPts val="0"/>
              </a:spcAft>
              <a:buNone/>
              <a:defRPr sz="1800"/>
            </a:lvl2pPr>
          </a:lstStyle>
          <a:p>
            <a:pPr lvl="0"/>
            <a:r>
              <a:rPr lang="fr-FR" dirty="0"/>
              <a:t>Titre</a:t>
            </a:r>
          </a:p>
          <a:p>
            <a:pPr lvl="1"/>
            <a:r>
              <a:rPr lang="fr-FR" dirty="0"/>
              <a:t>Sous-titre</a:t>
            </a:r>
          </a:p>
        </p:txBody>
      </p:sp>
    </p:spTree>
    <p:extLst>
      <p:ext uri="{BB962C8B-B14F-4D97-AF65-F5344CB8AC3E}">
        <p14:creationId xmlns:p14="http://schemas.microsoft.com/office/powerpoint/2010/main" val="348390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8" name="Espace réservé de la date 1">
            <a:extLst>
              <a:ext uri="{FF2B5EF4-FFF2-40B4-BE49-F238E27FC236}">
                <a16:creationId xmlns="" xmlns:a16="http://schemas.microsoft.com/office/drawing/2014/main" id="{48DF368D-0C4B-2743-8FE5-01F96D2C1253}"/>
              </a:ext>
            </a:extLst>
          </p:cNvPr>
          <p:cNvSpPr>
            <a:spLocks noGrp="1"/>
          </p:cNvSpPr>
          <p:nvPr>
            <p:ph type="dt" sz="half" idx="10"/>
          </p:nvPr>
        </p:nvSpPr>
        <p:spPr bwMode="gray">
          <a:xfrm>
            <a:off x="6426336" y="4783500"/>
            <a:ext cx="1170000" cy="360000"/>
          </a:xfrm>
          <a:prstGeom prst="rect">
            <a:avLst/>
          </a:prstGeom>
        </p:spPr>
        <p:txBody>
          <a:bodyPr/>
          <a:lstStyle/>
          <a:p>
            <a:pPr algn="r"/>
            <a:fld id="{6F42726C-76A3-45BB-9E3B-0F2EB6320166}" type="datetime1">
              <a:rPr lang="fr-FR" cap="all" smtClean="0"/>
              <a:t>25/01/2023</a:t>
            </a:fld>
            <a:endParaRPr lang="fr-FR" cap="all" dirty="0"/>
          </a:p>
        </p:txBody>
      </p:sp>
      <p:sp>
        <p:nvSpPr>
          <p:cNvPr id="2" name="Espace réservé du numéro de diapositive 7">
            <a:extLst>
              <a:ext uri="{FF2B5EF4-FFF2-40B4-BE49-F238E27FC236}">
                <a16:creationId xmlns="" xmlns:a16="http://schemas.microsoft.com/office/drawing/2014/main" id="{D3D6716E-35E6-9A46-3401-322FD6C560B3}"/>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3" name="Titre 3">
            <a:extLst>
              <a:ext uri="{FF2B5EF4-FFF2-40B4-BE49-F238E27FC236}">
                <a16:creationId xmlns="" xmlns:a16="http://schemas.microsoft.com/office/drawing/2014/main" id="{DDB6F684-FFF0-9BFF-F28E-73B95625953A}"/>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noProof="0" dirty="0"/>
              <a:t>Titre</a:t>
            </a:r>
            <a:endParaRPr lang="fr-FR" dirty="0"/>
          </a:p>
        </p:txBody>
      </p:sp>
      <p:sp>
        <p:nvSpPr>
          <p:cNvPr id="5" name="Espace réservé du contenu 8">
            <a:extLst>
              <a:ext uri="{FF2B5EF4-FFF2-40B4-BE49-F238E27FC236}">
                <a16:creationId xmlns="" xmlns:a16="http://schemas.microsoft.com/office/drawing/2014/main" id="{D4B03BF3-C378-2FE2-8D59-9E342E83CE0E}"/>
              </a:ext>
            </a:extLst>
          </p:cNvPr>
          <p:cNvSpPr>
            <a:spLocks noGrp="1"/>
          </p:cNvSpPr>
          <p:nvPr>
            <p:ph sz="quarter" idx="14" hasCustomPrompt="1"/>
          </p:nvPr>
        </p:nvSpPr>
        <p:spPr bwMode="gray">
          <a:xfrm>
            <a:off x="467543" y="1836000"/>
            <a:ext cx="8208914" cy="2574000"/>
          </a:xfrm>
        </p:spPr>
        <p:txBody>
          <a:bodyPr/>
          <a:lstStyle>
            <a:lvl1pPr>
              <a:defRPr>
                <a:solidFill>
                  <a:schemeClr val="tx1"/>
                </a:solidFill>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9">
            <a:extLst>
              <a:ext uri="{FF2B5EF4-FFF2-40B4-BE49-F238E27FC236}">
                <a16:creationId xmlns="" xmlns:a16="http://schemas.microsoft.com/office/drawing/2014/main" id="{372358B2-A1B9-F1AD-6A34-48FD17F0F3CB}"/>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194764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hapitre">
    <p:spTree>
      <p:nvGrpSpPr>
        <p:cNvPr id="1" name=""/>
        <p:cNvGrpSpPr/>
        <p:nvPr/>
      </p:nvGrpSpPr>
      <p:grpSpPr>
        <a:xfrm>
          <a:off x="0" y="0"/>
          <a:ext cx="0" cy="0"/>
          <a:chOff x="0" y="0"/>
          <a:chExt cx="0" cy="0"/>
        </a:xfrm>
      </p:grpSpPr>
      <p:sp>
        <p:nvSpPr>
          <p:cNvPr id="7" name="Espace réservé de la date 1">
            <a:extLst>
              <a:ext uri="{FF2B5EF4-FFF2-40B4-BE49-F238E27FC236}">
                <a16:creationId xmlns="" xmlns:a16="http://schemas.microsoft.com/office/drawing/2014/main" id="{9748505C-3D2A-D74D-9CDB-23720A2BFF18}"/>
              </a:ext>
            </a:extLst>
          </p:cNvPr>
          <p:cNvSpPr>
            <a:spLocks noGrp="1"/>
          </p:cNvSpPr>
          <p:nvPr>
            <p:ph type="dt" sz="half" idx="10"/>
          </p:nvPr>
        </p:nvSpPr>
        <p:spPr bwMode="gray">
          <a:xfrm>
            <a:off x="6419323" y="4783500"/>
            <a:ext cx="1170000" cy="360000"/>
          </a:xfrm>
          <a:prstGeom prst="rect">
            <a:avLst/>
          </a:prstGeom>
        </p:spPr>
        <p:txBody>
          <a:bodyPr/>
          <a:lstStyle/>
          <a:p>
            <a:pPr algn="r"/>
            <a:fld id="{80708A47-EF35-45C3-8BF0-5C29E8226EDF}"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D2261B49-61BC-08FD-F4D5-755ADDBDF97D}"/>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4" name="Espace réservé pour une image  7">
            <a:extLst>
              <a:ext uri="{FF2B5EF4-FFF2-40B4-BE49-F238E27FC236}">
                <a16:creationId xmlns="" xmlns:a16="http://schemas.microsoft.com/office/drawing/2014/main" id="{19FE17F8-3961-56C2-F560-271C7C130BC7}"/>
              </a:ext>
            </a:extLst>
          </p:cNvPr>
          <p:cNvSpPr>
            <a:spLocks noGrp="1"/>
          </p:cNvSpPr>
          <p:nvPr>
            <p:ph type="pic" sz="quarter" idx="13" hasCustomPrompt="1"/>
          </p:nvPr>
        </p:nvSpPr>
        <p:spPr bwMode="gray">
          <a:xfrm>
            <a:off x="467544" y="915566"/>
            <a:ext cx="8208912" cy="3672408"/>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5" name="Titre 1">
            <a:extLst>
              <a:ext uri="{FF2B5EF4-FFF2-40B4-BE49-F238E27FC236}">
                <a16:creationId xmlns="" xmlns:a16="http://schemas.microsoft.com/office/drawing/2014/main" id="{FAD2F008-B2DE-BF59-0EF6-5FE51C2BB01C}"/>
              </a:ext>
            </a:extLst>
          </p:cNvPr>
          <p:cNvSpPr>
            <a:spLocks noGrp="1"/>
          </p:cNvSpPr>
          <p:nvPr>
            <p:ph type="title" hasCustomPrompt="1"/>
          </p:nvPr>
        </p:nvSpPr>
        <p:spPr bwMode="gray">
          <a:xfrm>
            <a:off x="827585" y="915566"/>
            <a:ext cx="7560840" cy="3672408"/>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396000" indent="-396000">
              <a:buFont typeface="+mj-lt"/>
              <a:buAutoNum type="arabicPeriod"/>
              <a:defRPr sz="3250">
                <a:solidFill>
                  <a:schemeClr val="tx1"/>
                </a:solidFill>
              </a:defRPr>
            </a:lvl1pPr>
          </a:lstStyle>
          <a:p>
            <a:r>
              <a:rPr lang="fr-FR" dirty="0"/>
              <a:t>Titre</a:t>
            </a:r>
          </a:p>
        </p:txBody>
      </p:sp>
    </p:spTree>
    <p:extLst>
      <p:ext uri="{BB962C8B-B14F-4D97-AF65-F5344CB8AC3E}">
        <p14:creationId xmlns:p14="http://schemas.microsoft.com/office/powerpoint/2010/main" val="200662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re et textes 3 colonnes">
    <p:spTree>
      <p:nvGrpSpPr>
        <p:cNvPr id="1" name=""/>
        <p:cNvGrpSpPr/>
        <p:nvPr/>
      </p:nvGrpSpPr>
      <p:grpSpPr>
        <a:xfrm>
          <a:off x="0" y="0"/>
          <a:ext cx="0" cy="0"/>
          <a:chOff x="0" y="0"/>
          <a:chExt cx="0" cy="0"/>
        </a:xfrm>
      </p:grpSpPr>
      <p:sp>
        <p:nvSpPr>
          <p:cNvPr id="11" name="Espace réservé de la date 1">
            <a:extLst>
              <a:ext uri="{FF2B5EF4-FFF2-40B4-BE49-F238E27FC236}">
                <a16:creationId xmlns="" xmlns:a16="http://schemas.microsoft.com/office/drawing/2014/main" id="{9F5F8F36-9414-6946-BDAE-0A76E569CDF2}"/>
              </a:ext>
            </a:extLst>
          </p:cNvPr>
          <p:cNvSpPr>
            <a:spLocks noGrp="1"/>
          </p:cNvSpPr>
          <p:nvPr>
            <p:ph type="dt" sz="half" idx="10"/>
          </p:nvPr>
        </p:nvSpPr>
        <p:spPr bwMode="gray">
          <a:xfrm>
            <a:off x="6426336" y="4783500"/>
            <a:ext cx="1170000" cy="360000"/>
          </a:xfrm>
          <a:prstGeom prst="rect">
            <a:avLst/>
          </a:prstGeom>
        </p:spPr>
        <p:txBody>
          <a:bodyPr/>
          <a:lstStyle/>
          <a:p>
            <a:pPr algn="r"/>
            <a:fld id="{74A03300-A62F-4DF5-966E-3CB9D38AC02B}"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B90D4875-6211-D712-5823-AC28DCEDD361}"/>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4" name="Titre 1">
            <a:extLst>
              <a:ext uri="{FF2B5EF4-FFF2-40B4-BE49-F238E27FC236}">
                <a16:creationId xmlns="" xmlns:a16="http://schemas.microsoft.com/office/drawing/2014/main" id="{C3E13540-A18A-96B0-6A60-14EAD0037620}"/>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dirty="0"/>
              <a:t>Titre</a:t>
            </a:r>
          </a:p>
        </p:txBody>
      </p:sp>
      <p:sp>
        <p:nvSpPr>
          <p:cNvPr id="5" name="Espace réservé du texte 11">
            <a:extLst>
              <a:ext uri="{FF2B5EF4-FFF2-40B4-BE49-F238E27FC236}">
                <a16:creationId xmlns="" xmlns:a16="http://schemas.microsoft.com/office/drawing/2014/main" id="{FD8B63AE-DF04-8B65-882C-7D2998FF32C1}"/>
              </a:ext>
            </a:extLst>
          </p:cNvPr>
          <p:cNvSpPr>
            <a:spLocks noGrp="1"/>
          </p:cNvSpPr>
          <p:nvPr>
            <p:ph type="body" sz="quarter" idx="14" hasCustomPrompt="1"/>
          </p:nvPr>
        </p:nvSpPr>
        <p:spPr bwMode="gray">
          <a:xfrm>
            <a:off x="467543"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11">
            <a:extLst>
              <a:ext uri="{FF2B5EF4-FFF2-40B4-BE49-F238E27FC236}">
                <a16:creationId xmlns="" xmlns:a16="http://schemas.microsoft.com/office/drawing/2014/main" id="{60733CAB-28DE-FA77-DF74-BC7D5FD70951}"/>
              </a:ext>
            </a:extLst>
          </p:cNvPr>
          <p:cNvSpPr>
            <a:spLocks noGrp="1"/>
          </p:cNvSpPr>
          <p:nvPr>
            <p:ph type="body" sz="quarter" idx="15" hasCustomPrompt="1"/>
          </p:nvPr>
        </p:nvSpPr>
        <p:spPr bwMode="gray">
          <a:xfrm>
            <a:off x="3312000"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7" name="Espace réservé du texte 11">
            <a:extLst>
              <a:ext uri="{FF2B5EF4-FFF2-40B4-BE49-F238E27FC236}">
                <a16:creationId xmlns="" xmlns:a16="http://schemas.microsoft.com/office/drawing/2014/main" id="{C77177D9-F143-9BEF-8488-7BDBDDA84EBB}"/>
              </a:ext>
            </a:extLst>
          </p:cNvPr>
          <p:cNvSpPr>
            <a:spLocks noGrp="1"/>
          </p:cNvSpPr>
          <p:nvPr>
            <p:ph type="body" sz="quarter" idx="16" hasCustomPrompt="1"/>
          </p:nvPr>
        </p:nvSpPr>
        <p:spPr bwMode="gray">
          <a:xfrm>
            <a:off x="6156456"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8" name="Espace réservé du texte 9">
            <a:extLst>
              <a:ext uri="{FF2B5EF4-FFF2-40B4-BE49-F238E27FC236}">
                <a16:creationId xmlns="" xmlns:a16="http://schemas.microsoft.com/office/drawing/2014/main" id="{C50B2D90-1933-7507-D820-8E312EB3B786}"/>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3838334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5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8C2667ED-06BE-4CE5-BE24-7325F89B5836}" type="datetimeFigureOut">
              <a:rPr lang="fr-FR" smtClean="0"/>
              <a:pPr/>
              <a:t>25/01/2023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BE5CCEF4-C384-40A3-8CA6-5F02C075EAD7}" type="slidenum">
              <a:rPr lang="fr-FR" smtClean="0"/>
              <a:pPr/>
              <a:t>‹#›</a:t>
            </a:fld>
            <a:endParaRPr lang="fr-FR" dirty="0"/>
          </a:p>
        </p:txBody>
      </p:sp>
    </p:spTree>
    <p:extLst>
      <p:ext uri="{BB962C8B-B14F-4D97-AF65-F5344CB8AC3E}">
        <p14:creationId xmlns:p14="http://schemas.microsoft.com/office/powerpoint/2010/main" val="267560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67543" y="900000"/>
            <a:ext cx="8208913" cy="720000"/>
          </a:xfrm>
        </p:spPr>
        <p:txBody>
          <a:bodyPr/>
          <a:lstStyle>
            <a:lvl1pPr>
              <a:defRPr sz="2500">
                <a:solidFill>
                  <a:schemeClr val="tx1"/>
                </a:solidFill>
              </a:defRPr>
            </a:lvl1pPr>
          </a:lstStyle>
          <a:p>
            <a:r>
              <a:rPr lang="fr-FR" dirty="0"/>
              <a:t>Titre</a:t>
            </a:r>
          </a:p>
        </p:txBody>
      </p:sp>
      <p:sp>
        <p:nvSpPr>
          <p:cNvPr id="8" name="Espace réservé du texte 7"/>
          <p:cNvSpPr>
            <a:spLocks noGrp="1"/>
          </p:cNvSpPr>
          <p:nvPr>
            <p:ph type="body" sz="quarter" idx="13" hasCustomPrompt="1"/>
          </p:nvPr>
        </p:nvSpPr>
        <p:spPr bwMode="gray">
          <a:xfrm>
            <a:off x="467543" y="1891968"/>
            <a:ext cx="2520000" cy="2530800"/>
          </a:xfrm>
        </p:spPr>
        <p:txBody>
          <a:bodyPr/>
          <a:lstStyle>
            <a:lvl1pPr marL="144000" indent="-144000">
              <a:spcBef>
                <a:spcPts val="400"/>
              </a:spcBef>
              <a:spcAft>
                <a:spcPts val="800"/>
              </a:spcAft>
              <a:buFont typeface="+mj-lt"/>
              <a:buAutoNum type="arabicPeriod"/>
              <a:defRPr b="1">
                <a:solidFill>
                  <a:schemeClr val="tx1"/>
                </a:solidFill>
              </a:defRPr>
            </a:lvl1pPr>
            <a:lvl2pPr marL="324000" indent="-144000">
              <a:spcBef>
                <a:spcPts val="600"/>
              </a:spcBef>
              <a:spcAft>
                <a:spcPts val="800"/>
              </a:spcAft>
              <a:buFont typeface="+mj-lt"/>
              <a:buAutoNum type="alphaLcPeriod"/>
              <a:defRPr>
                <a:solidFill>
                  <a:srgbClr val="EC130E"/>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solidFill>
                  <a:schemeClr val="tx1"/>
                </a:solidFill>
              </a:defRPr>
            </a:lvl1pPr>
            <a:lvl2pPr marL="324000" indent="-144000">
              <a:spcBef>
                <a:spcPts val="600"/>
              </a:spcBef>
              <a:spcAft>
                <a:spcPts val="800"/>
              </a:spcAft>
              <a:buFont typeface="+mj-lt"/>
              <a:buAutoNum type="alphaLcPeriod"/>
              <a:defRPr>
                <a:solidFill>
                  <a:srgbClr val="EC130E"/>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156456" y="1893600"/>
            <a:ext cx="2520000" cy="2530800"/>
          </a:xfrm>
        </p:spPr>
        <p:txBody>
          <a:bodyPr/>
          <a:lstStyle>
            <a:lvl1pPr marL="144000" indent="-144000">
              <a:spcBef>
                <a:spcPts val="400"/>
              </a:spcBef>
              <a:spcAft>
                <a:spcPts val="800"/>
              </a:spcAft>
              <a:buFont typeface="+mj-lt"/>
              <a:buAutoNum type="arabicPeriod"/>
              <a:defRPr b="1">
                <a:solidFill>
                  <a:schemeClr val="tx1"/>
                </a:solidFill>
              </a:defRPr>
            </a:lvl1pPr>
            <a:lvl2pPr marL="324000" indent="-144000">
              <a:spcBef>
                <a:spcPts val="600"/>
              </a:spcBef>
              <a:spcAft>
                <a:spcPts val="800"/>
              </a:spcAft>
              <a:buFont typeface="+mj-lt"/>
              <a:buAutoNum type="alphaLcPeriod"/>
              <a:defRPr>
                <a:solidFill>
                  <a:srgbClr val="EC130E"/>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 xmlns:a16="http://schemas.microsoft.com/office/drawing/2014/main" id="{FB55AB75-56F3-004E-8A4E-57EB4CAB795F}"/>
              </a:ext>
            </a:extLst>
          </p:cNvPr>
          <p:cNvSpPr>
            <a:spLocks noGrp="1"/>
          </p:cNvSpPr>
          <p:nvPr>
            <p:ph type="dt" sz="half" idx="10"/>
          </p:nvPr>
        </p:nvSpPr>
        <p:spPr bwMode="gray">
          <a:xfrm>
            <a:off x="6426336" y="4783500"/>
            <a:ext cx="1170000" cy="360000"/>
          </a:xfrm>
          <a:prstGeom prst="rect">
            <a:avLst/>
          </a:prstGeom>
        </p:spPr>
        <p:txBody>
          <a:bodyPr/>
          <a:lstStyle/>
          <a:p>
            <a:pPr algn="r"/>
            <a:fld id="{48A1FCF9-6FFD-4635-A651-75F724D18F81}" type="datetime1">
              <a:rPr lang="fr-FR" cap="all" smtClean="0"/>
              <a:t>25/01/2023</a:t>
            </a:fld>
            <a:endParaRPr lang="fr-FR" cap="all" dirty="0"/>
          </a:p>
        </p:txBody>
      </p:sp>
      <p:sp>
        <p:nvSpPr>
          <p:cNvPr id="12" name="Espace réservé du numéro de diapositive 7">
            <a:extLst>
              <a:ext uri="{FF2B5EF4-FFF2-40B4-BE49-F238E27FC236}">
                <a16:creationId xmlns="" xmlns:a16="http://schemas.microsoft.com/office/drawing/2014/main" id="{4527032A-C74F-2941-8AD5-E7F64BD5B044}"/>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7" name="Espace réservé de la date 1">
            <a:extLst>
              <a:ext uri="{FF2B5EF4-FFF2-40B4-BE49-F238E27FC236}">
                <a16:creationId xmlns="" xmlns:a16="http://schemas.microsoft.com/office/drawing/2014/main" id="{9748505C-3D2A-D74D-9CDB-23720A2BFF18}"/>
              </a:ext>
            </a:extLst>
          </p:cNvPr>
          <p:cNvSpPr>
            <a:spLocks noGrp="1"/>
          </p:cNvSpPr>
          <p:nvPr>
            <p:ph type="dt" sz="half" idx="10"/>
          </p:nvPr>
        </p:nvSpPr>
        <p:spPr bwMode="gray">
          <a:xfrm>
            <a:off x="6419323" y="4783500"/>
            <a:ext cx="1170000" cy="360000"/>
          </a:xfrm>
          <a:prstGeom prst="rect">
            <a:avLst/>
          </a:prstGeom>
        </p:spPr>
        <p:txBody>
          <a:bodyPr/>
          <a:lstStyle/>
          <a:p>
            <a:pPr algn="r"/>
            <a:fld id="{80708A47-EF35-45C3-8BF0-5C29E8226EDF}" type="datetime1">
              <a:rPr lang="fr-FR" cap="all" smtClean="0"/>
              <a:t>25/01/2023</a:t>
            </a:fld>
            <a:endParaRPr lang="fr-FR" cap="all" dirty="0"/>
          </a:p>
        </p:txBody>
      </p:sp>
      <p:sp>
        <p:nvSpPr>
          <p:cNvPr id="3" name="Espace réservé pour une image  7">
            <a:extLst>
              <a:ext uri="{FF2B5EF4-FFF2-40B4-BE49-F238E27FC236}">
                <a16:creationId xmlns="" xmlns:a16="http://schemas.microsoft.com/office/drawing/2014/main" id="{55E8919A-91DF-308C-6983-D0C2960095CE}"/>
              </a:ext>
            </a:extLst>
          </p:cNvPr>
          <p:cNvSpPr>
            <a:spLocks noGrp="1"/>
          </p:cNvSpPr>
          <p:nvPr>
            <p:ph type="pic" sz="quarter" idx="13" hasCustomPrompt="1"/>
          </p:nvPr>
        </p:nvSpPr>
        <p:spPr bwMode="gray">
          <a:xfrm>
            <a:off x="467544" y="915566"/>
            <a:ext cx="8208912" cy="3672408"/>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4" name="Titre 1">
            <a:extLst>
              <a:ext uri="{FF2B5EF4-FFF2-40B4-BE49-F238E27FC236}">
                <a16:creationId xmlns="" xmlns:a16="http://schemas.microsoft.com/office/drawing/2014/main" id="{A3279743-2313-328C-9CAD-4BCAC0AD9A4A}"/>
              </a:ext>
            </a:extLst>
          </p:cNvPr>
          <p:cNvSpPr>
            <a:spLocks noGrp="1"/>
          </p:cNvSpPr>
          <p:nvPr>
            <p:ph type="title" hasCustomPrompt="1"/>
          </p:nvPr>
        </p:nvSpPr>
        <p:spPr bwMode="gray">
          <a:xfrm>
            <a:off x="827585" y="915566"/>
            <a:ext cx="7560840" cy="3672408"/>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396000" indent="-396000">
              <a:buFont typeface="+mj-lt"/>
              <a:buAutoNum type="arabicPeriod"/>
              <a:defRPr sz="3250">
                <a:solidFill>
                  <a:schemeClr val="tx1"/>
                </a:solidFill>
              </a:defRPr>
            </a:lvl1pPr>
          </a:lstStyle>
          <a:p>
            <a:r>
              <a:rPr lang="fr-FR" dirty="0"/>
              <a:t>Titre</a:t>
            </a:r>
          </a:p>
        </p:txBody>
      </p:sp>
      <p:sp>
        <p:nvSpPr>
          <p:cNvPr id="5" name="Espace réservé du numéro de diapositive 7">
            <a:extLst>
              <a:ext uri="{FF2B5EF4-FFF2-40B4-BE49-F238E27FC236}">
                <a16:creationId xmlns="" xmlns:a16="http://schemas.microsoft.com/office/drawing/2014/main" id="{E23B90F1-215F-7EF3-5D58-DC5482A30459}"/>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dirty="0"/>
              <a:t>Titre</a:t>
            </a:r>
          </a:p>
        </p:txBody>
      </p:sp>
      <p:sp>
        <p:nvSpPr>
          <p:cNvPr id="10" name="Espace réservé du texte 9"/>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467543"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156456" y="1836000"/>
            <a:ext cx="2520000" cy="2574000"/>
          </a:xfrm>
        </p:spPr>
        <p:txBody>
          <a:bodyPr/>
          <a:lstStyle>
            <a:lvl1pPr>
              <a:defRPr>
                <a:solidFill>
                  <a:schemeClr val="tx1"/>
                </a:solidFill>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 xmlns:a16="http://schemas.microsoft.com/office/drawing/2014/main" id="{9F5F8F36-9414-6946-BDAE-0A76E569CDF2}"/>
              </a:ext>
            </a:extLst>
          </p:cNvPr>
          <p:cNvSpPr>
            <a:spLocks noGrp="1"/>
          </p:cNvSpPr>
          <p:nvPr>
            <p:ph type="dt" sz="half" idx="10"/>
          </p:nvPr>
        </p:nvSpPr>
        <p:spPr bwMode="gray">
          <a:xfrm>
            <a:off x="6426336" y="4783500"/>
            <a:ext cx="1170000" cy="360000"/>
          </a:xfrm>
          <a:prstGeom prst="rect">
            <a:avLst/>
          </a:prstGeom>
        </p:spPr>
        <p:txBody>
          <a:bodyPr/>
          <a:lstStyle/>
          <a:p>
            <a:pPr algn="r"/>
            <a:fld id="{74A03300-A62F-4DF5-966E-3CB9D38AC02B}" type="datetime1">
              <a:rPr lang="fr-FR" cap="all" smtClean="0"/>
              <a:t>25/01/2023</a:t>
            </a:fld>
            <a:endParaRPr lang="fr-FR" cap="all" dirty="0"/>
          </a:p>
        </p:txBody>
      </p:sp>
      <p:sp>
        <p:nvSpPr>
          <p:cNvPr id="15" name="Espace réservé du numéro de diapositive 7">
            <a:extLst>
              <a:ext uri="{FF2B5EF4-FFF2-40B4-BE49-F238E27FC236}">
                <a16:creationId xmlns="" xmlns:a16="http://schemas.microsoft.com/office/drawing/2014/main" id="{39B13F4C-6D78-BF47-94DF-EE7823417253}"/>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467543" y="1836000"/>
            <a:ext cx="8208914" cy="2574000"/>
          </a:xfrm>
        </p:spPr>
        <p:txBody>
          <a:bodyPr/>
          <a:lstStyle>
            <a:lvl1pPr>
              <a:defRPr>
                <a:solidFill>
                  <a:schemeClr val="tx1"/>
                </a:solidFill>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
        <p:nvSpPr>
          <p:cNvPr id="8" name="Espace réservé de la date 1">
            <a:extLst>
              <a:ext uri="{FF2B5EF4-FFF2-40B4-BE49-F238E27FC236}">
                <a16:creationId xmlns="" xmlns:a16="http://schemas.microsoft.com/office/drawing/2014/main" id="{48DF368D-0C4B-2743-8FE5-01F96D2C1253}"/>
              </a:ext>
            </a:extLst>
          </p:cNvPr>
          <p:cNvSpPr>
            <a:spLocks noGrp="1"/>
          </p:cNvSpPr>
          <p:nvPr>
            <p:ph type="dt" sz="half" idx="10"/>
          </p:nvPr>
        </p:nvSpPr>
        <p:spPr bwMode="gray">
          <a:xfrm>
            <a:off x="6426336" y="4783500"/>
            <a:ext cx="1170000" cy="360000"/>
          </a:xfrm>
          <a:prstGeom prst="rect">
            <a:avLst/>
          </a:prstGeom>
        </p:spPr>
        <p:txBody>
          <a:bodyPr/>
          <a:lstStyle/>
          <a:p>
            <a:pPr algn="r"/>
            <a:fld id="{6F42726C-76A3-45BB-9E3B-0F2EB6320166}" type="datetime1">
              <a:rPr lang="fr-FR" cap="all" smtClean="0"/>
              <a:t>25/01/2023</a:t>
            </a:fld>
            <a:endParaRPr lang="fr-FR" cap="all" dirty="0"/>
          </a:p>
        </p:txBody>
      </p:sp>
      <p:sp>
        <p:nvSpPr>
          <p:cNvPr id="2" name="Espace réservé du numéro de diapositive 7">
            <a:extLst>
              <a:ext uri="{FF2B5EF4-FFF2-40B4-BE49-F238E27FC236}">
                <a16:creationId xmlns="" xmlns:a16="http://schemas.microsoft.com/office/drawing/2014/main" id="{941CB1A8-BC18-0DA8-0320-F9B87D50D1D8}"/>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CD35FC20-8278-49B4-BAA7-5618786AC5BB}" type="datetime1">
              <a:rPr lang="fr-FR" smtClean="0"/>
              <a:t>25/01/2023</a:t>
            </a:fld>
            <a:endParaRPr lang="fr-FR" dirty="0"/>
          </a:p>
        </p:txBody>
      </p:sp>
      <p:sp>
        <p:nvSpPr>
          <p:cNvPr id="5" name="Espace réservé du pied de page 4"/>
          <p:cNvSpPr>
            <a:spLocks noGrp="1"/>
          </p:cNvSpPr>
          <p:nvPr>
            <p:ph type="ftr" sz="quarter" idx="11"/>
          </p:nvPr>
        </p:nvSpPr>
        <p:spPr bwMode="gray">
          <a:xfrm>
            <a:off x="720000" y="3919897"/>
            <a:ext cx="3240000" cy="900000"/>
          </a:xfrm>
          <a:prstGeom prst="rect">
            <a:avLst/>
          </a:prstGeo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0172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8" name="Espace réservé de la date 1">
            <a:extLst>
              <a:ext uri="{FF2B5EF4-FFF2-40B4-BE49-F238E27FC236}">
                <a16:creationId xmlns="" xmlns:a16="http://schemas.microsoft.com/office/drawing/2014/main" id="{48DF368D-0C4B-2743-8FE5-01F96D2C1253}"/>
              </a:ext>
            </a:extLst>
          </p:cNvPr>
          <p:cNvSpPr>
            <a:spLocks noGrp="1"/>
          </p:cNvSpPr>
          <p:nvPr>
            <p:ph type="dt" sz="half" idx="10"/>
          </p:nvPr>
        </p:nvSpPr>
        <p:spPr bwMode="gray">
          <a:xfrm>
            <a:off x="6426336" y="4783500"/>
            <a:ext cx="1170000" cy="360000"/>
          </a:xfrm>
          <a:prstGeom prst="rect">
            <a:avLst/>
          </a:prstGeom>
        </p:spPr>
        <p:txBody>
          <a:bodyPr/>
          <a:lstStyle/>
          <a:p>
            <a:pPr algn="r"/>
            <a:fld id="{6F42726C-76A3-45BB-9E3B-0F2EB6320166}" type="datetime1">
              <a:rPr lang="fr-FR" cap="all" smtClean="0"/>
              <a:t>25/01/2023</a:t>
            </a:fld>
            <a:endParaRPr lang="fr-FR" cap="all" dirty="0"/>
          </a:p>
        </p:txBody>
      </p:sp>
      <p:sp>
        <p:nvSpPr>
          <p:cNvPr id="2" name="Espace réservé du numéro de diapositive 7">
            <a:extLst>
              <a:ext uri="{FF2B5EF4-FFF2-40B4-BE49-F238E27FC236}">
                <a16:creationId xmlns="" xmlns:a16="http://schemas.microsoft.com/office/drawing/2014/main" id="{612AD668-5605-0B84-EA9A-52941CBBB539}"/>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
        <p:nvSpPr>
          <p:cNvPr id="3" name="Titre 3">
            <a:extLst>
              <a:ext uri="{FF2B5EF4-FFF2-40B4-BE49-F238E27FC236}">
                <a16:creationId xmlns="" xmlns:a16="http://schemas.microsoft.com/office/drawing/2014/main" id="{B48BACCF-B43B-FD48-8507-2AE58579F486}"/>
              </a:ext>
            </a:extLst>
          </p:cNvPr>
          <p:cNvSpPr>
            <a:spLocks noGrp="1"/>
          </p:cNvSpPr>
          <p:nvPr>
            <p:ph type="title" hasCustomPrompt="1"/>
          </p:nvPr>
        </p:nvSpPr>
        <p:spPr bwMode="gray">
          <a:xfrm>
            <a:off x="467543" y="900000"/>
            <a:ext cx="8208913" cy="720000"/>
          </a:xfrm>
        </p:spPr>
        <p:txBody>
          <a:bodyPr/>
          <a:lstStyle>
            <a:lvl1pPr>
              <a:defRPr>
                <a:solidFill>
                  <a:schemeClr val="tx1"/>
                </a:solidFill>
              </a:defRPr>
            </a:lvl1pPr>
          </a:lstStyle>
          <a:p>
            <a:r>
              <a:rPr lang="fr-FR" noProof="0" dirty="0"/>
              <a:t>Titre</a:t>
            </a:r>
            <a:endParaRPr lang="fr-FR" dirty="0"/>
          </a:p>
        </p:txBody>
      </p:sp>
      <p:sp>
        <p:nvSpPr>
          <p:cNvPr id="5" name="Espace réservé du contenu 8">
            <a:extLst>
              <a:ext uri="{FF2B5EF4-FFF2-40B4-BE49-F238E27FC236}">
                <a16:creationId xmlns="" xmlns:a16="http://schemas.microsoft.com/office/drawing/2014/main" id="{CD5C58DF-C09C-D6BD-75E3-7222C9048AEE}"/>
              </a:ext>
            </a:extLst>
          </p:cNvPr>
          <p:cNvSpPr>
            <a:spLocks noGrp="1"/>
          </p:cNvSpPr>
          <p:nvPr>
            <p:ph sz="quarter" idx="14" hasCustomPrompt="1"/>
          </p:nvPr>
        </p:nvSpPr>
        <p:spPr bwMode="gray">
          <a:xfrm>
            <a:off x="467543" y="1836000"/>
            <a:ext cx="8208914" cy="2574000"/>
          </a:xfrm>
        </p:spPr>
        <p:txBody>
          <a:bodyPr/>
          <a:lstStyle>
            <a:lvl1pPr>
              <a:defRPr>
                <a:solidFill>
                  <a:schemeClr val="tx1"/>
                </a:solidFill>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6" name="Espace réservé du texte 9">
            <a:extLst>
              <a:ext uri="{FF2B5EF4-FFF2-40B4-BE49-F238E27FC236}">
                <a16:creationId xmlns="" xmlns:a16="http://schemas.microsoft.com/office/drawing/2014/main" id="{17705B73-EB86-1315-9143-5893B3935B33}"/>
              </a:ext>
            </a:extLst>
          </p:cNvPr>
          <p:cNvSpPr>
            <a:spLocks noGrp="1"/>
          </p:cNvSpPr>
          <p:nvPr>
            <p:ph type="body" sz="quarter" idx="13" hasCustomPrompt="1"/>
          </p:nvPr>
        </p:nvSpPr>
        <p:spPr bwMode="gray">
          <a:xfrm>
            <a:off x="3312000" y="180000"/>
            <a:ext cx="5364456" cy="360000"/>
          </a:xfrm>
        </p:spPr>
        <p:txBody>
          <a:bodyPr/>
          <a:lstStyle>
            <a:lvl1pPr marL="108000" indent="-108000" algn="r">
              <a:spcAft>
                <a:spcPts val="0"/>
              </a:spcAft>
              <a:buFont typeface="+mj-lt"/>
              <a:buAutoNum type="arabicPeriod"/>
              <a:defRPr sz="750" b="1">
                <a:solidFill>
                  <a:schemeClr val="tx1"/>
                </a:solidFill>
              </a:defRPr>
            </a:lvl1pPr>
            <a:lvl2pPr marL="108000" indent="-108000" algn="r">
              <a:spcBef>
                <a:spcPts val="0"/>
              </a:spcBef>
              <a:spcAft>
                <a:spcPts val="0"/>
              </a:spcAft>
              <a:buFont typeface="+mj-lt"/>
              <a:buAutoNum type="alphaLcPeriod"/>
              <a:defRPr sz="750">
                <a:solidFill>
                  <a:schemeClr val="tx1"/>
                </a:solidFill>
              </a:defRPr>
            </a:lvl2pPr>
          </a:lstStyle>
          <a:p>
            <a:pPr lvl="0"/>
            <a:r>
              <a:rPr lang="fr-FR" dirty="0"/>
              <a:t>Titre</a:t>
            </a:r>
          </a:p>
          <a:p>
            <a:pPr lvl="1"/>
            <a:r>
              <a:rPr lang="fr-FR" dirty="0"/>
              <a:t>Sous-titre</a:t>
            </a:r>
          </a:p>
        </p:txBody>
      </p:sp>
    </p:spTree>
    <p:extLst>
      <p:ext uri="{BB962C8B-B14F-4D97-AF65-F5344CB8AC3E}">
        <p14:creationId xmlns:p14="http://schemas.microsoft.com/office/powerpoint/2010/main" val="106661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467544" y="915566"/>
            <a:ext cx="8208912" cy="3672408"/>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827585" y="915566"/>
            <a:ext cx="7560840" cy="3672408"/>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396000" indent="-396000">
              <a:buFont typeface="+mj-lt"/>
              <a:buAutoNum type="arabicPeriod"/>
              <a:defRPr sz="3250">
                <a:solidFill>
                  <a:schemeClr val="tx1"/>
                </a:solidFill>
              </a:defRPr>
            </a:lvl1pPr>
          </a:lstStyle>
          <a:p>
            <a:r>
              <a:rPr lang="fr-FR" dirty="0"/>
              <a:t>Titre</a:t>
            </a:r>
          </a:p>
        </p:txBody>
      </p:sp>
      <p:sp>
        <p:nvSpPr>
          <p:cNvPr id="7" name="Espace réservé de la date 1">
            <a:extLst>
              <a:ext uri="{FF2B5EF4-FFF2-40B4-BE49-F238E27FC236}">
                <a16:creationId xmlns="" xmlns:a16="http://schemas.microsoft.com/office/drawing/2014/main" id="{9748505C-3D2A-D74D-9CDB-23720A2BFF18}"/>
              </a:ext>
            </a:extLst>
          </p:cNvPr>
          <p:cNvSpPr>
            <a:spLocks noGrp="1"/>
          </p:cNvSpPr>
          <p:nvPr>
            <p:ph type="dt" sz="half" idx="10"/>
          </p:nvPr>
        </p:nvSpPr>
        <p:spPr bwMode="gray">
          <a:xfrm>
            <a:off x="6419323" y="4783500"/>
            <a:ext cx="1170000" cy="360000"/>
          </a:xfrm>
          <a:prstGeom prst="rect">
            <a:avLst/>
          </a:prstGeom>
        </p:spPr>
        <p:txBody>
          <a:bodyPr/>
          <a:lstStyle/>
          <a:p>
            <a:pPr algn="r"/>
            <a:fld id="{80708A47-EF35-45C3-8BF0-5C29E8226EDF}" type="datetime1">
              <a:rPr lang="fr-FR" cap="all" smtClean="0"/>
              <a:t>25/01/2023</a:t>
            </a:fld>
            <a:endParaRPr lang="fr-FR" cap="all" dirty="0"/>
          </a:p>
        </p:txBody>
      </p:sp>
      <p:sp>
        <p:nvSpPr>
          <p:cNvPr id="3" name="Espace réservé du numéro de diapositive 7">
            <a:extLst>
              <a:ext uri="{FF2B5EF4-FFF2-40B4-BE49-F238E27FC236}">
                <a16:creationId xmlns="" xmlns:a16="http://schemas.microsoft.com/office/drawing/2014/main" id="{1940E8B4-C46B-0CD5-4E5C-AC62375365F3}"/>
              </a:ext>
            </a:extLst>
          </p:cNvPr>
          <p:cNvSpPr>
            <a:spLocks noGrp="1"/>
          </p:cNvSpPr>
          <p:nvPr>
            <p:ph type="sldNum" sz="quarter" idx="12"/>
          </p:nvPr>
        </p:nvSpPr>
        <p:spPr bwMode="gray">
          <a:xfrm>
            <a:off x="7596336" y="4783500"/>
            <a:ext cx="1080120" cy="360000"/>
          </a:xfrm>
          <a:prstGeom prst="rect">
            <a:avLst/>
          </a:prstGeom>
        </p:spPr>
        <p:txBody>
          <a:bodyPr/>
          <a:lstStyle>
            <a:lvl1pPr algn="r">
              <a:defRPr sz="1400">
                <a:solidFill>
                  <a:srgbClr val="FF0000"/>
                </a:solidFill>
              </a:defRPr>
            </a:lvl1pPr>
          </a:lstStyle>
          <a:p>
            <a:fld id="{733122C9-A0B9-462F-8757-0847AD287B63}" type="slidenum">
              <a:rPr lang="fr-FR" smtClean="0"/>
              <a:pPr/>
              <a:t>‹#›</a:t>
            </a:fld>
            <a:endParaRPr lang="fr-FR" dirty="0"/>
          </a:p>
        </p:txBody>
      </p:sp>
    </p:spTree>
    <p:extLst>
      <p:ext uri="{BB962C8B-B14F-4D97-AF65-F5344CB8AC3E}">
        <p14:creationId xmlns:p14="http://schemas.microsoft.com/office/powerpoint/2010/main" val="207802847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 xmlns:a16="http://schemas.microsoft.com/office/drawing/2014/main" id="{516EDC64-47E8-C044-91BA-F715A5EFFEFD}"/>
              </a:ext>
            </a:extLst>
          </p:cNvPr>
          <p:cNvSpPr>
            <a:spLocks noGrp="1"/>
          </p:cNvSpPr>
          <p:nvPr>
            <p:ph type="dt" sz="half" idx="2"/>
          </p:nvPr>
        </p:nvSpPr>
        <p:spPr bwMode="gray">
          <a:xfrm>
            <a:off x="6426336" y="4783500"/>
            <a:ext cx="1170000" cy="360000"/>
          </a:xfrm>
          <a:prstGeom prst="rect">
            <a:avLst/>
          </a:prstGeom>
        </p:spPr>
        <p:txBody>
          <a:bodyPr/>
          <a:lstStyle>
            <a:lvl1pPr>
              <a:defRPr sz="750"/>
            </a:lvl1pPr>
          </a:lstStyle>
          <a:p>
            <a:pPr algn="r"/>
            <a:fld id="{8A1DF097-7559-4E94-9B57-B932F2611400}" type="datetime1">
              <a:rPr lang="fr-FR" cap="all" smtClean="0"/>
              <a:t>25/01/2023</a:t>
            </a:fld>
            <a:endParaRPr lang="fr-FR" cap="all" dirty="0"/>
          </a:p>
        </p:txBody>
      </p:sp>
      <p:sp>
        <p:nvSpPr>
          <p:cNvPr id="16" name="Espace réservé du numéro de diapositive 7">
            <a:extLst>
              <a:ext uri="{FF2B5EF4-FFF2-40B4-BE49-F238E27FC236}">
                <a16:creationId xmlns="" xmlns:a16="http://schemas.microsoft.com/office/drawing/2014/main" id="{C6D56E85-7DD2-5140-A94B-D4C7F30901C6}"/>
              </a:ext>
            </a:extLst>
          </p:cNvPr>
          <p:cNvSpPr>
            <a:spLocks noGrp="1"/>
          </p:cNvSpPr>
          <p:nvPr>
            <p:ph type="sldNum" sz="quarter" idx="4"/>
          </p:nvPr>
        </p:nvSpPr>
        <p:spPr bwMode="gray">
          <a:xfrm>
            <a:off x="7596336" y="4783500"/>
            <a:ext cx="1170000" cy="360000"/>
          </a:xfrm>
          <a:prstGeom prst="rect">
            <a:avLst/>
          </a:prstGeom>
        </p:spPr>
        <p:txBody>
          <a:bodyPr/>
          <a:lstStyle>
            <a:lvl1pPr algn="r">
              <a:defRPr sz="1600">
                <a:solidFill>
                  <a:srgbClr val="FF0000"/>
                </a:solidFill>
              </a:defRPr>
            </a:lvl1pPr>
          </a:lstStyle>
          <a:p>
            <a:fld id="{733122C9-A0B9-462F-8757-0847AD287B63}" type="slidenum">
              <a:rPr lang="fr-FR" smtClean="0"/>
              <a:pPr/>
              <a:t>‹#›</a:t>
            </a:fld>
            <a:endParaRPr lang="fr-FR" dirty="0"/>
          </a:p>
        </p:txBody>
      </p:sp>
      <p:pic>
        <p:nvPicPr>
          <p:cNvPr id="4" name="Image 3"/>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 id="2147483831" r:id="rId7"/>
    <p:sldLayoutId id="2147483832" r:id="rId8"/>
    <p:sldLayoutId id="2147483833" r:id="rId9"/>
    <p:sldLayoutId id="2147483834" r:id="rId10"/>
    <p:sldLayoutId id="2147483847" r:id="rId11"/>
    <p:sldLayoutId id="2147483848" r:id="rId12"/>
    <p:sldLayoutId id="2147483849" r:id="rId13"/>
    <p:sldLayoutId id="2147483850" r:id="rId14"/>
    <p:sldLayoutId id="2147483891" r:id="rId15"/>
    <p:sldLayoutId id="2147483892" r:id="rId16"/>
    <p:sldLayoutId id="2147483893" r:id="rId17"/>
    <p:sldLayoutId id="2147483894" r:id="rId18"/>
    <p:sldLayoutId id="2147483907" r:id="rId19"/>
    <p:sldLayoutId id="2147483908" r:id="rId20"/>
    <p:sldLayoutId id="2147483909" r:id="rId21"/>
    <p:sldLayoutId id="2147483910" r:id="rId22"/>
    <p:sldLayoutId id="2147483911" r:id="rId23"/>
  </p:sldLayoutIdLst>
  <p:hf hdr="0"/>
  <p:txStyles>
    <p:titleStyle>
      <a:lvl1pPr algn="l" defTabSz="914400" rtl="0" eaLnBrk="1" latinLnBrk="0" hangingPunct="1">
        <a:lnSpc>
          <a:spcPct val="90000"/>
        </a:lnSpc>
        <a:spcBef>
          <a:spcPct val="0"/>
        </a:spcBef>
        <a:buNone/>
        <a:defRPr sz="2550" b="1" kern="1200">
          <a:solidFill>
            <a:srgbClr val="0C5076"/>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rgbClr val="0C5076"/>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g"/><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5EC3D008-DD61-4C4F-93BD-9E371E593F35}" type="datetime1">
              <a:rPr lang="fr-FR" smtClean="0"/>
              <a:t>25/01/2023</a:t>
            </a:fld>
            <a:endParaRPr lang="fr-FR" dirty="0"/>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
        <p:nvSpPr>
          <p:cNvPr id="6" name="Titre 5"/>
          <p:cNvSpPr>
            <a:spLocks noGrp="1"/>
          </p:cNvSpPr>
          <p:nvPr>
            <p:ph type="title"/>
          </p:nvPr>
        </p:nvSpPr>
        <p:spPr/>
        <p:txBody>
          <a:bodyPr/>
          <a:lstStyle/>
          <a:p>
            <a:r>
              <a:rPr lang="fr-FR"/>
              <a:t>w</a:t>
            </a:r>
            <a:endParaRPr lang="fr-FR" dirty="0"/>
          </a:p>
        </p:txBody>
      </p:sp>
    </p:spTree>
    <p:extLst>
      <p:ext uri="{BB962C8B-B14F-4D97-AF65-F5344CB8AC3E}">
        <p14:creationId xmlns:p14="http://schemas.microsoft.com/office/powerpoint/2010/main" val="6242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6426336" y="4811410"/>
            <a:ext cx="1170000" cy="360000"/>
          </a:xfrm>
        </p:spPr>
        <p:txBody>
          <a:bodyPr/>
          <a:lstStyle/>
          <a:p>
            <a:pPr algn="r"/>
            <a:fld id="{A949B58A-420B-4881-ADE0-CDE881AF0A89}" type="datetime1">
              <a:rPr lang="fr-FR" cap="all" smtClean="0"/>
              <a:t>25/01/2023</a:t>
            </a:fld>
            <a:endParaRPr lang="fr-FR" cap="all" dirty="0"/>
          </a:p>
        </p:txBody>
      </p:sp>
      <p:sp>
        <p:nvSpPr>
          <p:cNvPr id="11" name="Espace réservé du numéro de diapositive 10"/>
          <p:cNvSpPr>
            <a:spLocks noGrp="1"/>
          </p:cNvSpPr>
          <p:nvPr>
            <p:ph type="sldNum" sz="quarter" idx="12"/>
          </p:nvPr>
        </p:nvSpPr>
        <p:spPr>
          <a:xfrm>
            <a:off x="7596336" y="4783500"/>
            <a:ext cx="1170000" cy="360000"/>
          </a:xfrm>
        </p:spPr>
        <p:txBody>
          <a:bodyPr/>
          <a:lstStyle/>
          <a:p>
            <a:fld id="{733122C9-A0B9-462F-8757-0847AD287B63}" type="slidenum">
              <a:rPr lang="fr-FR" smtClean="0"/>
              <a:pPr/>
              <a:t>10</a:t>
            </a:fld>
            <a:endParaRPr lang="fr-FR" dirty="0"/>
          </a:p>
        </p:txBody>
      </p:sp>
      <p:pic>
        <p:nvPicPr>
          <p:cNvPr id="3" name="Image 2">
            <a:extLst>
              <a:ext uri="{FF2B5EF4-FFF2-40B4-BE49-F238E27FC236}">
                <a16:creationId xmlns="" xmlns:a16="http://schemas.microsoft.com/office/drawing/2014/main" id="{7C45BE52-1CBE-375B-DD87-98001E37368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09453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554482" y="3507854"/>
            <a:ext cx="8136904" cy="1368152"/>
          </a:xfrm>
        </p:spPr>
        <p:txBody>
          <a:bodyPr/>
          <a:lstStyle/>
          <a:p>
            <a:pPr marL="0" indent="0">
              <a:buNone/>
            </a:pPr>
            <a:r>
              <a:rPr lang="fr-FR" sz="2800" dirty="0"/>
              <a:t/>
            </a:r>
            <a:br>
              <a:rPr lang="fr-FR" sz="2800" dirty="0"/>
            </a:br>
            <a:r>
              <a:rPr lang="fr-FR" sz="2800" dirty="0"/>
              <a:t/>
            </a:r>
            <a:br>
              <a:rPr lang="fr-FR" sz="2800" dirty="0"/>
            </a:br>
            <a:r>
              <a:rPr lang="fr-FR" sz="2800" dirty="0">
                <a:solidFill>
                  <a:schemeClr val="accent4">
                    <a:lumMod val="50000"/>
                  </a:schemeClr>
                </a:solidFill>
              </a:rPr>
              <a:t>Etape 1 : </a:t>
            </a:r>
            <a:br>
              <a:rPr lang="fr-FR" sz="2800" dirty="0">
                <a:solidFill>
                  <a:schemeClr val="accent4">
                    <a:lumMod val="50000"/>
                  </a:schemeClr>
                </a:solidFill>
              </a:rPr>
            </a:br>
            <a:r>
              <a:rPr lang="fr-FR" sz="2400" b="0" dirty="0">
                <a:solidFill>
                  <a:schemeClr val="accent4">
                    <a:lumMod val="50000"/>
                  </a:schemeClr>
                </a:solidFill>
              </a:rPr>
              <a:t>Découvrir les formations et élaborer son projet d’orientation</a:t>
            </a:r>
            <a:endParaRPr lang="fr-FR" sz="2800" b="0" dirty="0">
              <a:solidFill>
                <a:schemeClr val="accent4">
                  <a:lumMod val="50000"/>
                </a:schemeClr>
              </a:solidFill>
            </a:endParaRPr>
          </a:p>
        </p:txBody>
      </p:sp>
      <p:sp>
        <p:nvSpPr>
          <p:cNvPr id="4" name="Espace réservé de la date 3"/>
          <p:cNvSpPr>
            <a:spLocks noGrp="1"/>
          </p:cNvSpPr>
          <p:nvPr>
            <p:ph type="dt" sz="half" idx="10"/>
          </p:nvPr>
        </p:nvSpPr>
        <p:spPr/>
        <p:txBody>
          <a:bodyPr/>
          <a:lstStyle/>
          <a:p>
            <a:pPr algn="r"/>
            <a:fld id="{B53243DC-22D4-4063-968D-3E7B7EEAF735}" type="datetime1">
              <a:rPr lang="fr-FR" cap="all" smtClean="0"/>
              <a:t>25/01/2023</a:t>
            </a:fld>
            <a:endParaRPr lang="fr-FR" cap="all" dirty="0"/>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11</a:t>
            </a:fld>
            <a:endParaRPr lang="fr-FR" dirty="0"/>
          </a:p>
        </p:txBody>
      </p:sp>
      <p:pic>
        <p:nvPicPr>
          <p:cNvPr id="2" name="Espace réservé pour une image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585" b="8585"/>
          <a:stretch>
            <a:fillRect/>
          </a:stretch>
        </p:blipFill>
        <p:spPr>
          <a:xfrm>
            <a:off x="1099915" y="843558"/>
            <a:ext cx="6944169" cy="3019715"/>
          </a:xfrm>
        </p:spPr>
      </p:pic>
    </p:spTree>
    <p:extLst>
      <p:ext uri="{BB962C8B-B14F-4D97-AF65-F5344CB8AC3E}">
        <p14:creationId xmlns:p14="http://schemas.microsoft.com/office/powerpoint/2010/main" val="3228679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733122C9-A0B9-462F-8757-0847AD287B63}" type="slidenum">
              <a:rPr lang="fr-FR" smtClean="0"/>
              <a:pPr/>
              <a:t>12</a:t>
            </a:fld>
            <a:endParaRPr lang="fr-FR" dirty="0"/>
          </a:p>
        </p:txBody>
      </p:sp>
      <p:sp>
        <p:nvSpPr>
          <p:cNvPr id="9" name="Espace réservé du contenu 2"/>
          <p:cNvSpPr txBox="1">
            <a:spLocks/>
          </p:cNvSpPr>
          <p:nvPr/>
        </p:nvSpPr>
        <p:spPr bwMode="gray">
          <a:xfrm>
            <a:off x="323528" y="915566"/>
            <a:ext cx="8640960" cy="396044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rgbClr val="0C5076"/>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1800" b="1" dirty="0">
                <a:solidFill>
                  <a:schemeClr val="accent4">
                    <a:lumMod val="50000"/>
                  </a:schemeClr>
                </a:solidFill>
              </a:rPr>
              <a:t>Parmi les </a:t>
            </a:r>
            <a:r>
              <a:rPr lang="fr-FR" sz="1800" b="1" u="sng" dirty="0">
                <a:solidFill>
                  <a:schemeClr val="accent4">
                    <a:lumMod val="50000"/>
                  </a:schemeClr>
                </a:solidFill>
              </a:rPr>
              <a:t>21 000 formations </a:t>
            </a:r>
            <a:r>
              <a:rPr lang="fr-FR" sz="1800" b="1" dirty="0">
                <a:solidFill>
                  <a:schemeClr val="accent4">
                    <a:lumMod val="50000"/>
                  </a:schemeClr>
                </a:solidFill>
              </a:rPr>
              <a:t>dispensant de diplômes reconnus par l’État</a:t>
            </a:r>
          </a:p>
          <a:p>
            <a:endParaRPr lang="fr-FR" sz="1400" b="1" dirty="0">
              <a:solidFill>
                <a:srgbClr val="F28E65"/>
              </a:solidFill>
            </a:endParaRPr>
          </a:p>
          <a:p>
            <a:pPr marL="171450" indent="-171450">
              <a:buFont typeface="Arial" pitchFamily="34" charset="0"/>
              <a:buChar char="•"/>
            </a:pPr>
            <a:r>
              <a:rPr lang="fr-FR" sz="1400" b="1" dirty="0">
                <a:solidFill>
                  <a:schemeClr val="accent4">
                    <a:lumMod val="50000"/>
                  </a:schemeClr>
                </a:solidFill>
              </a:rPr>
              <a:t>Des formations non sélectives </a:t>
            </a:r>
            <a:r>
              <a:rPr lang="fr-FR" sz="1400" dirty="0">
                <a:solidFill>
                  <a:schemeClr val="accent4">
                    <a:lumMod val="50000"/>
                  </a:schemeClr>
                </a:solidFill>
              </a:rPr>
              <a:t>: </a:t>
            </a:r>
          </a:p>
          <a:p>
            <a:pPr marL="717750" lvl="2" indent="-285750"/>
            <a:r>
              <a:rPr lang="fr-FR" sz="1200" dirty="0">
                <a:solidFill>
                  <a:schemeClr val="accent1">
                    <a:lumMod val="95000"/>
                    <a:lumOff val="5000"/>
                  </a:schemeClr>
                </a:solidFill>
                <a:latin typeface="Bradley Hand ITC" panose="03070402050302030203" pitchFamily="66" charset="0"/>
              </a:rPr>
              <a:t>Les différentes licences (dont les licences « accès santé »), </a:t>
            </a:r>
          </a:p>
          <a:p>
            <a:pPr marL="717750" lvl="2" indent="-285750"/>
            <a:r>
              <a:rPr lang="fr-FR" sz="1200" dirty="0">
                <a:solidFill>
                  <a:schemeClr val="accent1">
                    <a:lumMod val="95000"/>
                    <a:lumOff val="5000"/>
                  </a:schemeClr>
                </a:solidFill>
                <a:latin typeface="Bradley Hand ITC" panose="03070402050302030203" pitchFamily="66" charset="0"/>
              </a:rPr>
              <a:t>Les Parcours préparatoires au professorat des écoles (PPPE),</a:t>
            </a:r>
          </a:p>
          <a:p>
            <a:pPr marL="717750" lvl="2" indent="-285750"/>
            <a:r>
              <a:rPr lang="fr-FR" sz="1200" dirty="0">
                <a:solidFill>
                  <a:schemeClr val="accent1">
                    <a:lumMod val="95000"/>
                    <a:lumOff val="5000"/>
                  </a:schemeClr>
                </a:solidFill>
                <a:latin typeface="Bradley Hand ITC" panose="03070402050302030203" pitchFamily="66" charset="0"/>
              </a:rPr>
              <a:t>Les parcours d’accès aux études de santé (PASS).</a:t>
            </a:r>
          </a:p>
          <a:p>
            <a:endParaRPr lang="fr-FR" sz="1400" dirty="0"/>
          </a:p>
          <a:p>
            <a:pPr marL="171450" indent="-171450">
              <a:spcAft>
                <a:spcPts val="0"/>
              </a:spcAft>
              <a:buFont typeface="Arial" pitchFamily="34" charset="0"/>
              <a:buChar char="•"/>
            </a:pPr>
            <a:r>
              <a:rPr lang="fr-FR" sz="1400" b="1" dirty="0">
                <a:solidFill>
                  <a:schemeClr val="accent4">
                    <a:lumMod val="50000"/>
                  </a:schemeClr>
                </a:solidFill>
              </a:rPr>
              <a:t>Des formations sélectives : </a:t>
            </a:r>
          </a:p>
          <a:p>
            <a:pPr marL="603450" lvl="2" indent="-171450">
              <a:spcAft>
                <a:spcPts val="0"/>
              </a:spcAft>
            </a:pPr>
            <a:r>
              <a:rPr lang="fr-FR" sz="1200" dirty="0">
                <a:solidFill>
                  <a:schemeClr val="accent1">
                    <a:lumMod val="95000"/>
                    <a:lumOff val="5000"/>
                  </a:schemeClr>
                </a:solidFill>
                <a:latin typeface="Bradley Hand ITC" panose="03070402050302030203" pitchFamily="66" charset="0"/>
              </a:rPr>
              <a:t>Classes prépa, </a:t>
            </a:r>
          </a:p>
          <a:p>
            <a:pPr marL="603450" lvl="2" indent="-171450">
              <a:spcAft>
                <a:spcPts val="0"/>
              </a:spcAft>
            </a:pPr>
            <a:r>
              <a:rPr lang="fr-FR" sz="1200" dirty="0">
                <a:solidFill>
                  <a:schemeClr val="accent1">
                    <a:lumMod val="95000"/>
                    <a:lumOff val="5000"/>
                  </a:schemeClr>
                </a:solidFill>
                <a:latin typeface="Bradley Hand ITC" panose="03070402050302030203" pitchFamily="66" charset="0"/>
              </a:rPr>
              <a:t>BTS, </a:t>
            </a:r>
          </a:p>
          <a:p>
            <a:pPr marL="603450" lvl="2" indent="-171450">
              <a:spcAft>
                <a:spcPts val="0"/>
              </a:spcAft>
            </a:pPr>
            <a:r>
              <a:rPr lang="fr-FR" sz="1200" dirty="0">
                <a:solidFill>
                  <a:schemeClr val="accent1">
                    <a:lumMod val="95000"/>
                    <a:lumOff val="5000"/>
                  </a:schemeClr>
                </a:solidFill>
                <a:latin typeface="Bradley Hand ITC" panose="03070402050302030203" pitchFamily="66" charset="0"/>
              </a:rPr>
              <a:t>BUT (</a:t>
            </a:r>
            <a:r>
              <a:rPr lang="fr-FR" sz="1200" dirty="0" err="1">
                <a:solidFill>
                  <a:schemeClr val="accent1">
                    <a:lumMod val="95000"/>
                    <a:lumOff val="5000"/>
                  </a:schemeClr>
                </a:solidFill>
                <a:latin typeface="Bradley Hand ITC" panose="03070402050302030203" pitchFamily="66" charset="0"/>
              </a:rPr>
              <a:t>Bachelor</a:t>
            </a:r>
            <a:r>
              <a:rPr lang="fr-FR" sz="1200" dirty="0">
                <a:solidFill>
                  <a:schemeClr val="accent1">
                    <a:lumMod val="95000"/>
                    <a:lumOff val="5000"/>
                  </a:schemeClr>
                </a:solidFill>
                <a:latin typeface="Bradley Hand ITC" panose="03070402050302030203" pitchFamily="66" charset="0"/>
              </a:rPr>
              <a:t> universitaire de technologie ), </a:t>
            </a:r>
          </a:p>
          <a:p>
            <a:pPr marL="603450" lvl="2" indent="-171450">
              <a:spcAft>
                <a:spcPts val="0"/>
              </a:spcAft>
            </a:pPr>
            <a:r>
              <a:rPr lang="fr-FR" sz="1200" dirty="0">
                <a:solidFill>
                  <a:schemeClr val="accent1">
                    <a:lumMod val="95000"/>
                    <a:lumOff val="5000"/>
                  </a:schemeClr>
                </a:solidFill>
                <a:latin typeface="Bradley Hand ITC" panose="03070402050302030203" pitchFamily="66" charset="0"/>
              </a:rPr>
              <a:t>Formations en soins infirmiers (en IFSI) </a:t>
            </a:r>
          </a:p>
          <a:p>
            <a:pPr marL="603450" lvl="2" indent="-171450">
              <a:spcAft>
                <a:spcPts val="0"/>
              </a:spcAft>
            </a:pPr>
            <a:r>
              <a:rPr lang="fr-FR" sz="1200" dirty="0">
                <a:solidFill>
                  <a:schemeClr val="accent1">
                    <a:lumMod val="95000"/>
                    <a:lumOff val="5000"/>
                  </a:schemeClr>
                </a:solidFill>
                <a:latin typeface="Bradley Hand ITC" panose="03070402050302030203" pitchFamily="66" charset="0"/>
              </a:rPr>
              <a:t>Formations en travail social (en EFTS), </a:t>
            </a:r>
          </a:p>
          <a:p>
            <a:pPr marL="603450" lvl="2" indent="-171450">
              <a:spcAft>
                <a:spcPts val="0"/>
              </a:spcAft>
            </a:pPr>
            <a:r>
              <a:rPr lang="fr-FR" sz="1200" dirty="0">
                <a:solidFill>
                  <a:schemeClr val="accent1">
                    <a:lumMod val="95000"/>
                    <a:lumOff val="5000"/>
                  </a:schemeClr>
                </a:solidFill>
                <a:latin typeface="Bradley Hand ITC" panose="03070402050302030203" pitchFamily="66" charset="0"/>
              </a:rPr>
              <a:t>Ecoles d’ingénieur, de commerce et de management, </a:t>
            </a:r>
          </a:p>
          <a:p>
            <a:pPr marL="603450" lvl="2" indent="-171450">
              <a:spcAft>
                <a:spcPts val="0"/>
              </a:spcAft>
            </a:pPr>
            <a:r>
              <a:rPr lang="fr-FR" sz="1200" dirty="0">
                <a:solidFill>
                  <a:schemeClr val="accent1">
                    <a:lumMod val="95000"/>
                    <a:lumOff val="5000"/>
                  </a:schemeClr>
                </a:solidFill>
                <a:latin typeface="Bradley Hand ITC" panose="03070402050302030203" pitchFamily="66" charset="0"/>
              </a:rPr>
              <a:t>Sciences Po/ Instituts d’Etudes Politiques…</a:t>
            </a:r>
          </a:p>
          <a:p>
            <a:pPr lvl="2" indent="0">
              <a:spcAft>
                <a:spcPts val="0"/>
              </a:spcAft>
              <a:buNone/>
            </a:pPr>
            <a:endParaRPr lang="fr-FR" sz="1200" dirty="0">
              <a:solidFill>
                <a:srgbClr val="0C5076"/>
              </a:solidFill>
              <a:latin typeface="Bradley Hand ITC" panose="03070402050302030203" pitchFamily="66" charset="0"/>
            </a:endParaRPr>
          </a:p>
          <a:p>
            <a:pPr marL="285750" indent="-285750">
              <a:spcAft>
                <a:spcPts val="0"/>
              </a:spcAft>
              <a:buClr>
                <a:schemeClr val="bg2"/>
              </a:buClr>
              <a:buFont typeface="Arial" panose="020B0604020202020204" pitchFamily="34" charset="0"/>
              <a:buChar char="•"/>
            </a:pPr>
            <a:r>
              <a:rPr lang="fr-FR" sz="1400" b="1" dirty="0">
                <a:solidFill>
                  <a:schemeClr val="accent4">
                    <a:lumMod val="50000"/>
                  </a:schemeClr>
                </a:solidFill>
              </a:rPr>
              <a:t>Des formations en apprentissage. </a:t>
            </a:r>
            <a:endParaRPr lang="fr-FR" sz="1400" dirty="0">
              <a:solidFill>
                <a:schemeClr val="accent4">
                  <a:lumMod val="50000"/>
                </a:schemeClr>
              </a:solidFill>
            </a:endParaRPr>
          </a:p>
          <a:p>
            <a:pPr marL="171450" indent="-171450">
              <a:spcAft>
                <a:spcPts val="0"/>
              </a:spcAft>
              <a:buClr>
                <a:schemeClr val="bg2"/>
              </a:buClr>
              <a:buFont typeface="Courier New" panose="02070309020205020404" pitchFamily="49" charset="0"/>
              <a:buChar char="o"/>
            </a:pPr>
            <a:endParaRPr lang="fr-FR" sz="1400" dirty="0">
              <a:solidFill>
                <a:schemeClr val="accent1"/>
              </a:solidFill>
            </a:endParaRPr>
          </a:p>
          <a:p>
            <a:pPr>
              <a:spcAft>
                <a:spcPts val="0"/>
              </a:spcAft>
              <a:buClr>
                <a:schemeClr val="bg2"/>
              </a:buClr>
            </a:pPr>
            <a:endParaRPr lang="fr-FR" sz="1400" dirty="0">
              <a:solidFill>
                <a:schemeClr val="accent1"/>
              </a:solidFill>
            </a:endParaRPr>
          </a:p>
        </p:txBody>
      </p:sp>
      <p:sp>
        <p:nvSpPr>
          <p:cNvPr id="3" name="Rectangle à coins arrondis 6">
            <a:extLst>
              <a:ext uri="{FF2B5EF4-FFF2-40B4-BE49-F238E27FC236}">
                <a16:creationId xmlns="" xmlns:a16="http://schemas.microsoft.com/office/drawing/2014/main" id="{07A093B3-CFE8-FC7E-D86F-C26AD3B48FA9}"/>
              </a:ext>
            </a:extLst>
          </p:cNvPr>
          <p:cNvSpPr/>
          <p:nvPr/>
        </p:nvSpPr>
        <p:spPr>
          <a:xfrm>
            <a:off x="6084169" y="195486"/>
            <a:ext cx="2627100" cy="344514"/>
          </a:xfrm>
          <a:prstGeom prst="roundRect">
            <a:avLst/>
          </a:prstGeom>
          <a:solidFill>
            <a:schemeClr val="accent4">
              <a:lumMod val="60000"/>
              <a:lumOff val="40000"/>
              <a:alpha val="69804"/>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Les formations disponibles</a:t>
            </a:r>
          </a:p>
        </p:txBody>
      </p:sp>
      <p:sp>
        <p:nvSpPr>
          <p:cNvPr id="4" name="Espace réservé du contenu 2">
            <a:extLst>
              <a:ext uri="{FF2B5EF4-FFF2-40B4-BE49-F238E27FC236}">
                <a16:creationId xmlns="" xmlns:a16="http://schemas.microsoft.com/office/drawing/2014/main" id="{9BFDB9DA-1B26-3A2F-3B13-BE76E6403377}"/>
              </a:ext>
            </a:extLst>
          </p:cNvPr>
          <p:cNvSpPr txBox="1">
            <a:spLocks/>
          </p:cNvSpPr>
          <p:nvPr/>
        </p:nvSpPr>
        <p:spPr bwMode="gray">
          <a:xfrm>
            <a:off x="5053950" y="2355739"/>
            <a:ext cx="3910538" cy="19442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500"/>
              </a:spcAft>
              <a:buFont typeface="Arial" pitchFamily="34" charset="0"/>
              <a:buNone/>
              <a:defRPr sz="1050" b="0" kern="1200">
                <a:solidFill>
                  <a:srgbClr val="0C5076"/>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baseline="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sz="1400" dirty="0"/>
          </a:p>
          <a:p>
            <a:r>
              <a:rPr lang="fr-FR" sz="1400" b="1" dirty="0">
                <a:solidFill>
                  <a:schemeClr val="accent4">
                    <a:lumMod val="50000"/>
                  </a:schemeClr>
                </a:solidFill>
              </a:rPr>
              <a:t>Des informations  utiles à consulter sur chaque fiche formation </a:t>
            </a:r>
            <a:r>
              <a:rPr lang="fr-FR" sz="1400" dirty="0">
                <a:solidFill>
                  <a:schemeClr val="accent1"/>
                </a:solidFill>
              </a:rPr>
              <a:t>: </a:t>
            </a:r>
            <a:r>
              <a:rPr lang="fr-FR" sz="1400" dirty="0">
                <a:solidFill>
                  <a:schemeClr val="accent1"/>
                </a:solidFill>
                <a:latin typeface="Bradley Hand ITC" panose="03070402050302030203" pitchFamily="66" charset="0"/>
              </a:rPr>
              <a:t>le taux d’accès, les critères et leur importance, le statut de l’établissement (public/privé), la nature de la formation (sélective /non sélective), les candidats classés en 2022, les frais de scolarité, les débouchés et possibilités de poursuite d’études…</a:t>
            </a:r>
          </a:p>
          <a:p>
            <a:endParaRPr lang="fr-FR" sz="1400" dirty="0"/>
          </a:p>
          <a:p>
            <a:endParaRPr lang="fr-FR" sz="1200" dirty="0"/>
          </a:p>
          <a:p>
            <a:endParaRPr lang="fr-FR" sz="1100" dirty="0"/>
          </a:p>
        </p:txBody>
      </p:sp>
    </p:spTree>
    <p:extLst>
      <p:ext uri="{BB962C8B-B14F-4D97-AF65-F5344CB8AC3E}">
        <p14:creationId xmlns:p14="http://schemas.microsoft.com/office/powerpoint/2010/main" val="1900164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733122C9-A0B9-462F-8757-0847AD287B63}" type="slidenum">
              <a:rPr lang="fr-FR" smtClean="0"/>
              <a:pPr/>
              <a:t>13</a:t>
            </a:fld>
            <a:endParaRPr lang="fr-FR" dirty="0"/>
          </a:p>
        </p:txBody>
      </p:sp>
      <p:sp>
        <p:nvSpPr>
          <p:cNvPr id="14" name="ZoneTexte 13"/>
          <p:cNvSpPr txBox="1"/>
          <p:nvPr/>
        </p:nvSpPr>
        <p:spPr>
          <a:xfrm>
            <a:off x="467545" y="3557990"/>
            <a:ext cx="3384376" cy="923330"/>
          </a:xfrm>
          <a:prstGeom prst="rect">
            <a:avLst/>
          </a:prstGeom>
          <a:noFill/>
        </p:spPr>
        <p:txBody>
          <a:bodyPr wrap="square" rtlCol="0">
            <a:spAutoFit/>
          </a:bodyPr>
          <a:lstStyle/>
          <a:p>
            <a:r>
              <a:rPr lang="fr-FR" sz="1500" b="1" dirty="0">
                <a:solidFill>
                  <a:schemeClr val="bg1"/>
                </a:solidFill>
                <a:highlight>
                  <a:srgbClr val="0000FF"/>
                </a:highlight>
              </a:rPr>
              <a:t>Terminales2022-2023.fr : </a:t>
            </a:r>
            <a:r>
              <a:rPr lang="fr-FR" sz="1500" dirty="0"/>
              <a:t> </a:t>
            </a:r>
          </a:p>
          <a:p>
            <a:r>
              <a:rPr lang="fr-FR" sz="1300" dirty="0">
                <a:latin typeface="Bradley Hand ITC" panose="03070402050302030203" pitchFamily="66" charset="0"/>
              </a:rPr>
              <a:t>Retrouvez les informations sélectionnées par l’ONISEP sur les filières, les formations, les métiers </a:t>
            </a:r>
          </a:p>
        </p:txBody>
      </p:sp>
      <p:sp>
        <p:nvSpPr>
          <p:cNvPr id="15" name="ZoneTexte 14"/>
          <p:cNvSpPr txBox="1"/>
          <p:nvPr/>
        </p:nvSpPr>
        <p:spPr>
          <a:xfrm flipH="1">
            <a:off x="4283967" y="3557990"/>
            <a:ext cx="4248472" cy="923330"/>
          </a:xfrm>
          <a:prstGeom prst="rect">
            <a:avLst/>
          </a:prstGeom>
          <a:noFill/>
        </p:spPr>
        <p:txBody>
          <a:bodyPr wrap="square" rtlCol="0">
            <a:spAutoFit/>
          </a:bodyPr>
          <a:lstStyle/>
          <a:p>
            <a:r>
              <a:rPr lang="fr-FR" sz="1500" b="1" dirty="0" err="1">
                <a:solidFill>
                  <a:schemeClr val="bg1"/>
                </a:solidFill>
                <a:highlight>
                  <a:srgbClr val="0000FF"/>
                </a:highlight>
              </a:rPr>
              <a:t>Parcoursup.fr</a:t>
            </a:r>
            <a:r>
              <a:rPr lang="fr-FR" sz="1500" b="1" dirty="0">
                <a:solidFill>
                  <a:schemeClr val="bg1"/>
                </a:solidFill>
                <a:highlight>
                  <a:srgbClr val="0000FF"/>
                </a:highlight>
              </a:rPr>
              <a:t> : </a:t>
            </a:r>
            <a:r>
              <a:rPr lang="fr-FR" sz="1500" dirty="0">
                <a:solidFill>
                  <a:schemeClr val="bg1"/>
                </a:solidFill>
                <a:highlight>
                  <a:srgbClr val="0000FF"/>
                </a:highlight>
              </a:rPr>
              <a:t> </a:t>
            </a:r>
          </a:p>
          <a:p>
            <a:pPr marL="285750" indent="-285750">
              <a:buFontTx/>
              <a:buChar char="-"/>
            </a:pPr>
            <a:r>
              <a:rPr lang="fr-FR" sz="1300" dirty="0">
                <a:latin typeface="Bradley Hand ITC" panose="03070402050302030203" pitchFamily="66" charset="0"/>
              </a:rPr>
              <a:t>Le moteur de recherche </a:t>
            </a:r>
          </a:p>
          <a:p>
            <a:pPr marL="285750" indent="-285750">
              <a:buFontTx/>
              <a:buChar char="-"/>
            </a:pPr>
            <a:r>
              <a:rPr lang="fr-FR" sz="1300" dirty="0">
                <a:latin typeface="Bradley Hand ITC" panose="03070402050302030203" pitchFamily="66" charset="0"/>
              </a:rPr>
              <a:t>Un accès vers d’autres sites numériques d’aide à l’orientation et un lien vers le site de votre Région </a:t>
            </a:r>
          </a:p>
        </p:txBody>
      </p:sp>
      <p:sp>
        <p:nvSpPr>
          <p:cNvPr id="2" name="Rectangle à coins arrondis 6">
            <a:extLst>
              <a:ext uri="{FF2B5EF4-FFF2-40B4-BE49-F238E27FC236}">
                <a16:creationId xmlns="" xmlns:a16="http://schemas.microsoft.com/office/drawing/2014/main" id="{D6B32044-2777-BA50-5830-243AE6AF7D20}"/>
              </a:ext>
            </a:extLst>
          </p:cNvPr>
          <p:cNvSpPr/>
          <p:nvPr/>
        </p:nvSpPr>
        <p:spPr>
          <a:xfrm>
            <a:off x="4211960" y="195486"/>
            <a:ext cx="4464497" cy="344514"/>
          </a:xfrm>
          <a:prstGeom prst="roundRect">
            <a:avLst/>
          </a:prstGeom>
          <a:solidFill>
            <a:schemeClr val="accent4">
              <a:lumMod val="60000"/>
              <a:lumOff val="40000"/>
              <a:alpha val="69804"/>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Des outils pour préparer son projet d’orientation</a:t>
            </a:r>
          </a:p>
        </p:txBody>
      </p:sp>
      <p:pic>
        <p:nvPicPr>
          <p:cNvPr id="9" name="Image 8"/>
          <p:cNvPicPr>
            <a:picLocks noChangeAspect="1"/>
          </p:cNvPicPr>
          <p:nvPr/>
        </p:nvPicPr>
        <p:blipFill>
          <a:blip r:embed="rId2"/>
          <a:stretch>
            <a:fillRect/>
          </a:stretch>
        </p:blipFill>
        <p:spPr>
          <a:xfrm>
            <a:off x="295368" y="987574"/>
            <a:ext cx="3728729" cy="2088232"/>
          </a:xfrm>
          <a:prstGeom prst="rect">
            <a:avLst/>
          </a:prstGeom>
        </p:spPr>
      </p:pic>
      <p:pic>
        <p:nvPicPr>
          <p:cNvPr id="10" name="Image 9"/>
          <p:cNvPicPr>
            <a:picLocks noChangeAspect="1"/>
          </p:cNvPicPr>
          <p:nvPr/>
        </p:nvPicPr>
        <p:blipFill>
          <a:blip r:embed="rId3"/>
          <a:stretch>
            <a:fillRect/>
          </a:stretch>
        </p:blipFill>
        <p:spPr>
          <a:xfrm>
            <a:off x="4716016" y="1131590"/>
            <a:ext cx="3580002" cy="2227792"/>
          </a:xfrm>
          <a:prstGeom prst="rect">
            <a:avLst/>
          </a:prstGeom>
        </p:spPr>
      </p:pic>
    </p:spTree>
    <p:extLst>
      <p:ext uri="{BB962C8B-B14F-4D97-AF65-F5344CB8AC3E}">
        <p14:creationId xmlns:p14="http://schemas.microsoft.com/office/powerpoint/2010/main" val="809968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67544" y="930072"/>
            <a:ext cx="8208912" cy="591630"/>
          </a:xfrm>
        </p:spPr>
        <p:txBody>
          <a:bodyPr/>
          <a:lstStyle/>
          <a:p>
            <a:r>
              <a:rPr lang="fr-FR" sz="2400" dirty="0"/>
              <a:t>LE BON REFLEXE : S’INFORMER, ECHANGER</a:t>
            </a:r>
          </a:p>
        </p:txBody>
      </p:sp>
      <p:sp>
        <p:nvSpPr>
          <p:cNvPr id="8" name="Espace réservé du numéro de diapositive 7"/>
          <p:cNvSpPr>
            <a:spLocks noGrp="1"/>
          </p:cNvSpPr>
          <p:nvPr>
            <p:ph type="sldNum" sz="quarter" idx="12"/>
          </p:nvPr>
        </p:nvSpPr>
        <p:spPr/>
        <p:txBody>
          <a:bodyPr/>
          <a:lstStyle/>
          <a:p>
            <a:fld id="{733122C9-A0B9-462F-8757-0847AD287B63}" type="slidenum">
              <a:rPr lang="fr-FR" smtClean="0"/>
              <a:pPr/>
              <a:t>14</a:t>
            </a:fld>
            <a:endParaRPr lang="fr-FR" dirty="0"/>
          </a:p>
        </p:txBody>
      </p:sp>
      <p:sp>
        <p:nvSpPr>
          <p:cNvPr id="11" name="ZoneTexte 10"/>
          <p:cNvSpPr txBox="1"/>
          <p:nvPr/>
        </p:nvSpPr>
        <p:spPr>
          <a:xfrm>
            <a:off x="467544" y="3939327"/>
            <a:ext cx="4104456" cy="723275"/>
          </a:xfrm>
          <a:prstGeom prst="rect">
            <a:avLst/>
          </a:prstGeom>
          <a:noFill/>
        </p:spPr>
        <p:txBody>
          <a:bodyPr wrap="square" rtlCol="0">
            <a:spAutoFit/>
          </a:bodyPr>
          <a:lstStyle/>
          <a:p>
            <a:r>
              <a:rPr lang="fr-FR" sz="1500" b="1" dirty="0">
                <a:solidFill>
                  <a:schemeClr val="bg1"/>
                </a:solidFill>
                <a:highlight>
                  <a:srgbClr val="0000FF"/>
                </a:highlight>
              </a:rPr>
              <a:t>Live </a:t>
            </a:r>
            <a:r>
              <a:rPr lang="fr-FR" sz="1500" b="1" dirty="0" err="1">
                <a:solidFill>
                  <a:schemeClr val="bg1"/>
                </a:solidFill>
                <a:highlight>
                  <a:srgbClr val="0000FF"/>
                </a:highlight>
              </a:rPr>
              <a:t>Parcoursup</a:t>
            </a:r>
            <a:r>
              <a:rPr lang="fr-FR" sz="1500" b="1" dirty="0">
                <a:solidFill>
                  <a:schemeClr val="bg1"/>
                </a:solidFill>
                <a:highlight>
                  <a:srgbClr val="0000FF"/>
                </a:highlight>
              </a:rPr>
              <a:t> :</a:t>
            </a:r>
            <a:r>
              <a:rPr lang="fr-FR" sz="1500" dirty="0">
                <a:solidFill>
                  <a:schemeClr val="bg1"/>
                </a:solidFill>
                <a:highlight>
                  <a:srgbClr val="0000FF"/>
                </a:highlight>
              </a:rPr>
              <a:t> </a:t>
            </a:r>
            <a:r>
              <a:rPr lang="fr-FR" sz="1500" dirty="0"/>
              <a:t> </a:t>
            </a:r>
          </a:p>
          <a:p>
            <a:r>
              <a:rPr lang="fr-FR" sz="1300" dirty="0"/>
              <a:t>Programme à retrouver sur la page d’accueil de parcoursup.fr  </a:t>
            </a:r>
          </a:p>
        </p:txBody>
      </p:sp>
      <p:sp>
        <p:nvSpPr>
          <p:cNvPr id="2" name="ZoneTexte 1"/>
          <p:cNvSpPr txBox="1"/>
          <p:nvPr/>
        </p:nvSpPr>
        <p:spPr>
          <a:xfrm>
            <a:off x="4860032" y="1519500"/>
            <a:ext cx="3888432" cy="3077766"/>
          </a:xfrm>
          <a:prstGeom prst="rect">
            <a:avLst/>
          </a:prstGeom>
          <a:solidFill>
            <a:schemeClr val="tx1"/>
          </a:solidFill>
          <a:ln w="28575">
            <a:solidFill>
              <a:schemeClr val="bg1"/>
            </a:solidFill>
          </a:ln>
        </p:spPr>
        <p:txBody>
          <a:bodyPr wrap="square" rtlCol="0">
            <a:spAutoFit/>
          </a:bodyPr>
          <a:lstStyle/>
          <a:p>
            <a:pPr lvl="0"/>
            <a:r>
              <a:rPr lang="fr-FR" sz="1600" b="1" dirty="0">
                <a:solidFill>
                  <a:schemeClr val="accent6"/>
                </a:solidFill>
              </a:rPr>
              <a:t>Echanger avec des professionnels dans votre lycée</a:t>
            </a:r>
          </a:p>
          <a:p>
            <a:pPr marL="285750" lvl="0" indent="-285750">
              <a:buFont typeface="Arial" panose="020B0604020202020204" pitchFamily="34" charset="0"/>
              <a:buChar char="•"/>
            </a:pPr>
            <a:r>
              <a:rPr lang="fr-FR" sz="1200" dirty="0">
                <a:solidFill>
                  <a:schemeClr val="bg1"/>
                </a:solidFill>
              </a:rPr>
              <a:t>Votre professeur principal</a:t>
            </a:r>
          </a:p>
          <a:p>
            <a:pPr marL="285750" lvl="0" indent="-285750">
              <a:buFont typeface="Arial" panose="020B0604020202020204" pitchFamily="34" charset="0"/>
              <a:buChar char="•"/>
            </a:pPr>
            <a:r>
              <a:rPr lang="fr-FR" sz="1200" dirty="0">
                <a:solidFill>
                  <a:schemeClr val="bg1"/>
                </a:solidFill>
              </a:rPr>
              <a:t>Les Psy-En</a:t>
            </a:r>
          </a:p>
          <a:p>
            <a:pPr marL="285750" lvl="0" indent="-285750">
              <a:buFont typeface="Arial" panose="020B0604020202020204" pitchFamily="34" charset="0"/>
              <a:buChar char="•"/>
            </a:pPr>
            <a:endParaRPr lang="fr-FR" sz="1200" dirty="0">
              <a:solidFill>
                <a:schemeClr val="bg1"/>
              </a:solidFill>
            </a:endParaRPr>
          </a:p>
          <a:p>
            <a:pPr lvl="0"/>
            <a:r>
              <a:rPr lang="fr-FR" sz="1600" b="1" dirty="0">
                <a:solidFill>
                  <a:schemeClr val="accent6"/>
                </a:solidFill>
              </a:rPr>
              <a:t>Echanger avec les formations </a:t>
            </a:r>
          </a:p>
          <a:p>
            <a:pPr lvl="0"/>
            <a:r>
              <a:rPr lang="fr-FR" sz="1000" i="1" dirty="0">
                <a:solidFill>
                  <a:schemeClr val="bg1"/>
                </a:solidFill>
              </a:rPr>
              <a:t>(contact et dates à retrouver sur Parcoursup) </a:t>
            </a:r>
          </a:p>
          <a:p>
            <a:pPr marL="285750" lvl="0" indent="-285750">
              <a:buFont typeface="Arial" panose="020B0604020202020204" pitchFamily="34" charset="0"/>
              <a:buChar char="•"/>
            </a:pPr>
            <a:r>
              <a:rPr lang="fr-FR" sz="1200" dirty="0">
                <a:solidFill>
                  <a:schemeClr val="bg1"/>
                </a:solidFill>
              </a:rPr>
              <a:t>Responsables de formations et étudiants ambassadeurs</a:t>
            </a:r>
          </a:p>
          <a:p>
            <a:pPr marL="285750" lvl="0" indent="-285750">
              <a:buFont typeface="Arial" panose="020B0604020202020204" pitchFamily="34" charset="0"/>
              <a:buChar char="•"/>
            </a:pPr>
            <a:r>
              <a:rPr lang="fr-FR" sz="1200" dirty="0">
                <a:solidFill>
                  <a:schemeClr val="bg1"/>
                </a:solidFill>
              </a:rPr>
              <a:t>Lors des journées portes ouvertes et salons avec conférences thématiques</a:t>
            </a:r>
          </a:p>
          <a:p>
            <a:pPr marL="285750" lvl="0" indent="-285750">
              <a:buFont typeface="Arial" panose="020B0604020202020204" pitchFamily="34" charset="0"/>
              <a:buChar char="•"/>
            </a:pPr>
            <a:endParaRPr lang="fr-FR" sz="1200" b="1" dirty="0">
              <a:solidFill>
                <a:schemeClr val="bg1"/>
              </a:solidFill>
            </a:endParaRPr>
          </a:p>
          <a:p>
            <a:r>
              <a:rPr lang="fr-FR" sz="1500" b="1" dirty="0">
                <a:solidFill>
                  <a:schemeClr val="accent6"/>
                </a:solidFill>
              </a:rPr>
              <a:t>Consulter les ressources en ligne de nos partenaires </a:t>
            </a:r>
          </a:p>
          <a:p>
            <a:r>
              <a:rPr lang="fr-FR" sz="1000" i="1" dirty="0">
                <a:solidFill>
                  <a:schemeClr val="bg1"/>
                </a:solidFill>
              </a:rPr>
              <a:t>(accessibles gratuitement depuis la page d’accueil parcoursup.fr)</a:t>
            </a:r>
          </a:p>
        </p:txBody>
      </p:sp>
      <p:pic>
        <p:nvPicPr>
          <p:cNvPr id="6" name="Image 5">
            <a:extLst>
              <a:ext uri="{FF2B5EF4-FFF2-40B4-BE49-F238E27FC236}">
                <a16:creationId xmlns="" xmlns:a16="http://schemas.microsoft.com/office/drawing/2014/main" id="{1DB90935-586C-7370-2950-6C619FD18B6B}"/>
              </a:ext>
            </a:extLst>
          </p:cNvPr>
          <p:cNvPicPr>
            <a:picLocks noChangeAspect="1"/>
          </p:cNvPicPr>
          <p:nvPr/>
        </p:nvPicPr>
        <p:blipFill>
          <a:blip r:embed="rId2"/>
          <a:stretch>
            <a:fillRect/>
          </a:stretch>
        </p:blipFill>
        <p:spPr>
          <a:xfrm>
            <a:off x="472431" y="1530568"/>
            <a:ext cx="4136040" cy="2326523"/>
          </a:xfrm>
          <a:prstGeom prst="rect">
            <a:avLst/>
          </a:prstGeom>
        </p:spPr>
      </p:pic>
    </p:spTree>
    <p:extLst>
      <p:ext uri="{BB962C8B-B14F-4D97-AF65-F5344CB8AC3E}">
        <p14:creationId xmlns:p14="http://schemas.microsoft.com/office/powerpoint/2010/main" val="381600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lgn="r"/>
            <a:fld id="{B53243DC-22D4-4063-968D-3E7B7EEAF735}" type="datetime1">
              <a:rPr lang="fr-FR" cap="all" smtClean="0"/>
              <a:t>25/01/2023</a:t>
            </a:fld>
            <a:endParaRPr lang="fr-FR" cap="all" dirty="0"/>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15</a:t>
            </a:fld>
            <a:endParaRPr lang="fr-FR" dirty="0"/>
          </a:p>
        </p:txBody>
      </p:sp>
      <p:sp>
        <p:nvSpPr>
          <p:cNvPr id="7" name="ZoneTexte 6"/>
          <p:cNvSpPr txBox="1"/>
          <p:nvPr/>
        </p:nvSpPr>
        <p:spPr>
          <a:xfrm>
            <a:off x="625720" y="3848219"/>
            <a:ext cx="7892560" cy="892552"/>
          </a:xfrm>
          <a:prstGeom prst="rect">
            <a:avLst/>
          </a:prstGeom>
          <a:noFill/>
        </p:spPr>
        <p:txBody>
          <a:bodyPr wrap="square" rtlCol="0">
            <a:spAutoFit/>
          </a:bodyPr>
          <a:lstStyle/>
          <a:p>
            <a:r>
              <a:rPr lang="fr-FR" sz="2800" b="1" dirty="0">
                <a:solidFill>
                  <a:schemeClr val="accent4">
                    <a:lumMod val="50000"/>
                  </a:schemeClr>
                </a:solidFill>
              </a:rPr>
              <a:t>Etape 2 : </a:t>
            </a:r>
          </a:p>
          <a:p>
            <a:r>
              <a:rPr lang="fr-FR" sz="2400" dirty="0">
                <a:solidFill>
                  <a:schemeClr val="accent4">
                    <a:lumMod val="50000"/>
                  </a:schemeClr>
                </a:solidFill>
              </a:rPr>
              <a:t>S’inscrire, formuler ses vœux et finaliser son dossier </a:t>
            </a:r>
          </a:p>
        </p:txBody>
      </p:sp>
      <p:pic>
        <p:nvPicPr>
          <p:cNvPr id="3" name="Espace réservé pour une image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577" b="8577"/>
          <a:stretch>
            <a:fillRect/>
          </a:stretch>
        </p:blipFill>
        <p:spPr>
          <a:xfrm>
            <a:off x="1276049" y="843558"/>
            <a:ext cx="6908254" cy="3004661"/>
          </a:xfrm>
        </p:spPr>
      </p:pic>
    </p:spTree>
    <p:extLst>
      <p:ext uri="{BB962C8B-B14F-4D97-AF65-F5344CB8AC3E}">
        <p14:creationId xmlns:p14="http://schemas.microsoft.com/office/powerpoint/2010/main" val="1839816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3" y="900000"/>
            <a:ext cx="8208913" cy="562500"/>
          </a:xfrm>
        </p:spPr>
        <p:txBody>
          <a:bodyPr/>
          <a:lstStyle/>
          <a:p>
            <a:r>
              <a:rPr lang="fr-FR" sz="2200" dirty="0"/>
              <a:t>S’inscrire sur Parcoursup </a:t>
            </a:r>
          </a:p>
        </p:txBody>
      </p:sp>
      <p:sp>
        <p:nvSpPr>
          <p:cNvPr id="3" name="Espace réservé du contenu 2"/>
          <p:cNvSpPr>
            <a:spLocks noGrp="1"/>
          </p:cNvSpPr>
          <p:nvPr>
            <p:ph sz="quarter" idx="4294967295"/>
          </p:nvPr>
        </p:nvSpPr>
        <p:spPr>
          <a:xfrm>
            <a:off x="461974" y="1779662"/>
            <a:ext cx="8208914" cy="2786550"/>
          </a:xfrm>
        </p:spPr>
        <p:txBody>
          <a:bodyPr/>
          <a:lstStyle/>
          <a:p>
            <a:pPr marL="285750" lvl="0" indent="-285750" defTabSz="457200">
              <a:spcBef>
                <a:spcPts val="600"/>
              </a:spcBef>
              <a:spcAft>
                <a:spcPts val="600"/>
              </a:spcAft>
              <a:buClr>
                <a:srgbClr val="FF0000"/>
              </a:buClr>
              <a:buSzPct val="100000"/>
              <a:buFont typeface="Courier New" panose="02070309020205020404" pitchFamily="49" charset="0"/>
              <a:buChar char="o"/>
            </a:pPr>
            <a:r>
              <a:rPr lang="fr-FR" sz="1400" b="1" dirty="0">
                <a:solidFill>
                  <a:schemeClr val="accent4">
                    <a:lumMod val="50000"/>
                  </a:schemeClr>
                </a:solidFill>
              </a:rPr>
              <a:t>Une adresse mail valide et consultée régulièrement : </a:t>
            </a:r>
            <a:r>
              <a:rPr lang="fr-FR" sz="1400" dirty="0">
                <a:solidFill>
                  <a:schemeClr val="accent4">
                    <a:lumMod val="50000"/>
                  </a:schemeClr>
                </a:solidFill>
              </a:rPr>
              <a:t> </a:t>
            </a:r>
            <a:r>
              <a:rPr lang="fr-FR" sz="1400" dirty="0">
                <a:solidFill>
                  <a:schemeClr val="accent1"/>
                </a:solidFill>
                <a:latin typeface="Bradley Hand ITC" panose="03070402050302030203" pitchFamily="66" charset="0"/>
              </a:rPr>
              <a:t>pour échanger et recevoir les informations sur le dossier</a:t>
            </a:r>
          </a:p>
          <a:p>
            <a:pPr lvl="0" defTabSz="457200">
              <a:spcBef>
                <a:spcPts val="600"/>
              </a:spcBef>
              <a:spcAft>
                <a:spcPts val="600"/>
              </a:spcAft>
              <a:buClr>
                <a:srgbClr val="FF0000"/>
              </a:buClr>
              <a:buSzPct val="100000"/>
            </a:pPr>
            <a:endParaRPr lang="fr-FR" sz="1400" dirty="0">
              <a:solidFill>
                <a:srgbClr val="3D566E"/>
              </a:solidFill>
            </a:endParaRPr>
          </a:p>
          <a:p>
            <a:pPr marL="285750" lvl="0" indent="-285750" defTabSz="457200">
              <a:spcBef>
                <a:spcPts val="600"/>
              </a:spcBef>
              <a:spcAft>
                <a:spcPts val="600"/>
              </a:spcAft>
              <a:buClr>
                <a:srgbClr val="FF0000"/>
              </a:buClr>
              <a:buSzPct val="100000"/>
              <a:buFont typeface="Courier New" panose="02070309020205020404" pitchFamily="49" charset="0"/>
              <a:buChar char="o"/>
            </a:pPr>
            <a:endParaRPr lang="fr-FR" sz="1400" b="1" dirty="0">
              <a:solidFill>
                <a:schemeClr val="accent4">
                  <a:lumMod val="50000"/>
                </a:schemeClr>
              </a:solidFill>
            </a:endParaRPr>
          </a:p>
          <a:p>
            <a:pPr marL="285750" lvl="0" indent="-285750" defTabSz="457200">
              <a:spcBef>
                <a:spcPts val="600"/>
              </a:spcBef>
              <a:spcAft>
                <a:spcPts val="600"/>
              </a:spcAft>
              <a:buClr>
                <a:srgbClr val="FF0000"/>
              </a:buClr>
              <a:buSzPct val="100000"/>
              <a:buFont typeface="Courier New" panose="02070309020205020404" pitchFamily="49" charset="0"/>
              <a:buChar char="o"/>
            </a:pPr>
            <a:r>
              <a:rPr lang="fr-FR" sz="1400" b="1" dirty="0">
                <a:solidFill>
                  <a:schemeClr val="accent4">
                    <a:lumMod val="50000"/>
                  </a:schemeClr>
                </a:solidFill>
              </a:rPr>
              <a:t>L’INE </a:t>
            </a:r>
            <a:r>
              <a:rPr lang="fr-FR" sz="1400" dirty="0">
                <a:solidFill>
                  <a:schemeClr val="accent1"/>
                </a:solidFill>
              </a:rPr>
              <a:t>(identifiant national élève en lycée général, technologique ou professionnel) :</a:t>
            </a:r>
            <a:r>
              <a:rPr lang="fr-FR" sz="1400" dirty="0">
                <a:solidFill>
                  <a:schemeClr val="accent1"/>
                </a:solidFill>
                <a:latin typeface="Bradley Hand ITC" panose="03070402050302030203" pitchFamily="66" charset="0"/>
              </a:rPr>
              <a:t> sur le relevé de notes des épreuves anticipées du baccalauréat. </a:t>
            </a:r>
          </a:p>
          <a:p>
            <a:pPr lvl="0" defTabSz="457200">
              <a:spcBef>
                <a:spcPts val="600"/>
              </a:spcBef>
              <a:spcAft>
                <a:spcPts val="600"/>
              </a:spcAft>
              <a:buClr>
                <a:srgbClr val="FF0000"/>
              </a:buClr>
              <a:buSzPct val="100000"/>
            </a:pPr>
            <a:endParaRPr lang="fr-FR" sz="2000" dirty="0">
              <a:solidFill>
                <a:srgbClr val="3D566E"/>
              </a:solidFill>
            </a:endParaRPr>
          </a:p>
          <a:p>
            <a:endParaRPr lang="fr-FR" dirty="0"/>
          </a:p>
        </p:txBody>
      </p:sp>
      <p:sp>
        <p:nvSpPr>
          <p:cNvPr id="6" name="Espace réservé du numéro de diapositive 5"/>
          <p:cNvSpPr>
            <a:spLocks noGrp="1"/>
          </p:cNvSpPr>
          <p:nvPr>
            <p:ph type="sldNum" sz="quarter" idx="12"/>
          </p:nvPr>
        </p:nvSpPr>
        <p:spPr>
          <a:xfrm>
            <a:off x="7596336" y="4783500"/>
            <a:ext cx="1170000" cy="360000"/>
          </a:xfrm>
        </p:spPr>
        <p:txBody>
          <a:bodyPr/>
          <a:lstStyle/>
          <a:p>
            <a:fld id="{733122C9-A0B9-462F-8757-0847AD287B63}" type="slidenum">
              <a:rPr lang="fr-FR" smtClean="0"/>
              <a:pPr/>
              <a:t>16</a:t>
            </a:fld>
            <a:endParaRPr lang="fr-FR"/>
          </a:p>
        </p:txBody>
      </p:sp>
      <p:sp>
        <p:nvSpPr>
          <p:cNvPr id="4" name="Rectangle à coins arrondis 6">
            <a:extLst>
              <a:ext uri="{FF2B5EF4-FFF2-40B4-BE49-F238E27FC236}">
                <a16:creationId xmlns="" xmlns:a16="http://schemas.microsoft.com/office/drawing/2014/main" id="{E56E5DD1-54B1-42E8-B0C1-E07FC118E1D7}"/>
              </a:ext>
            </a:extLst>
          </p:cNvPr>
          <p:cNvSpPr/>
          <p:nvPr/>
        </p:nvSpPr>
        <p:spPr>
          <a:xfrm>
            <a:off x="6115795" y="195486"/>
            <a:ext cx="2555093" cy="344514"/>
          </a:xfrm>
          <a:prstGeom prst="roundRect">
            <a:avLst/>
          </a:prstGeom>
          <a:solidFill>
            <a:schemeClr val="accent4">
              <a:lumMod val="60000"/>
              <a:lumOff val="40000"/>
              <a:alpha val="69804"/>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À partir du 18 janvier 2023</a:t>
            </a:r>
          </a:p>
        </p:txBody>
      </p:sp>
      <p:sp>
        <p:nvSpPr>
          <p:cNvPr id="5" name="Rectangle à coins arrondis 4"/>
          <p:cNvSpPr/>
          <p:nvPr/>
        </p:nvSpPr>
        <p:spPr>
          <a:xfrm>
            <a:off x="473112" y="3840004"/>
            <a:ext cx="8288279" cy="914400"/>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just" defTabSz="457200">
              <a:lnSpc>
                <a:spcPct val="90000"/>
              </a:lnSpc>
              <a:spcBef>
                <a:spcPts val="0"/>
              </a:spcBef>
              <a:spcAft>
                <a:spcPts val="0"/>
              </a:spcAft>
              <a:buSzPct val="100000"/>
              <a:buNone/>
              <a:defRPr/>
            </a:pPr>
            <a:r>
              <a:rPr lang="fr-FR" sz="1300" b="1" i="1" dirty="0">
                <a:solidFill>
                  <a:schemeClr val="bg1"/>
                </a:solidFill>
              </a:rPr>
              <a:t>Conseil aux parents ou tuteurs légaux </a:t>
            </a:r>
            <a:r>
              <a:rPr lang="fr-FR" sz="1300" b="1" dirty="0">
                <a:solidFill>
                  <a:schemeClr val="bg1"/>
                </a:solidFill>
              </a:rPr>
              <a:t>: </a:t>
            </a:r>
            <a:r>
              <a:rPr lang="fr-FR" sz="1300" dirty="0">
                <a:solidFill>
                  <a:schemeClr val="bg1"/>
                </a:solidFill>
              </a:rPr>
              <a:t>vous pouvez également renseigner votre email et numéro de portable dans le dossier de votre enfant pour recevoir messages et alertes Parcoursup. Vous pourrez également recevoir des formations qui organisent des épreuves écrites/orales le rappel des échéances. </a:t>
            </a:r>
          </a:p>
        </p:txBody>
      </p:sp>
      <p:sp>
        <p:nvSpPr>
          <p:cNvPr id="9" name="Rectangle à coins arrondis 8"/>
          <p:cNvSpPr/>
          <p:nvPr/>
        </p:nvSpPr>
        <p:spPr>
          <a:xfrm>
            <a:off x="461974" y="2176756"/>
            <a:ext cx="8352928" cy="394994"/>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defTabSz="457200">
              <a:lnSpc>
                <a:spcPct val="90000"/>
              </a:lnSpc>
              <a:buSzPct val="100000"/>
            </a:pPr>
            <a:r>
              <a:rPr lang="fr-FR" sz="1300" b="1" i="1" dirty="0">
                <a:solidFill>
                  <a:schemeClr val="bg1"/>
                </a:solidFill>
              </a:rPr>
              <a:t>Important : renseignez un numéro de portable pour recevoir les alertes envoyées par la plateforme. </a:t>
            </a:r>
          </a:p>
        </p:txBody>
      </p:sp>
    </p:spTree>
    <p:extLst>
      <p:ext uri="{BB962C8B-B14F-4D97-AF65-F5344CB8AC3E}">
        <p14:creationId xmlns:p14="http://schemas.microsoft.com/office/powerpoint/2010/main" val="74490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467544" y="1203598"/>
            <a:ext cx="8496943" cy="3656922"/>
          </a:xfrm>
        </p:spPr>
        <p:txBody>
          <a:bodyPr>
            <a:noAutofit/>
          </a:bodyPr>
          <a:lstStyle/>
          <a:p>
            <a:pPr marL="285750" indent="-285750">
              <a:buClr>
                <a:schemeClr val="bg2"/>
              </a:buClr>
              <a:buFont typeface="Courier New" panose="02070309020205020404" pitchFamily="49" charset="0"/>
              <a:buChar char="o"/>
            </a:pPr>
            <a:r>
              <a:rPr lang="fr-FR" sz="1400" dirty="0">
                <a:solidFill>
                  <a:schemeClr val="accent1"/>
                </a:solidFill>
              </a:rPr>
              <a:t>Jusqu’à </a:t>
            </a:r>
            <a:r>
              <a:rPr lang="fr-FR" sz="1400" b="1" dirty="0">
                <a:solidFill>
                  <a:schemeClr val="accent4">
                    <a:lumMod val="50000"/>
                  </a:schemeClr>
                </a:solidFill>
              </a:rPr>
              <a:t>10 vœux et 10 vœux supplémentaires</a:t>
            </a:r>
            <a:r>
              <a:rPr lang="fr-FR" sz="1400" dirty="0">
                <a:solidFill>
                  <a:schemeClr val="accent4">
                    <a:lumMod val="50000"/>
                  </a:schemeClr>
                </a:solidFill>
              </a:rPr>
              <a:t> </a:t>
            </a:r>
            <a:r>
              <a:rPr lang="fr-FR" sz="1400" dirty="0">
                <a:solidFill>
                  <a:schemeClr val="accent1"/>
                </a:solidFill>
              </a:rPr>
              <a:t>pour des formations en apprentissage</a:t>
            </a:r>
          </a:p>
          <a:p>
            <a:pPr marL="285750" indent="-285750">
              <a:buClr>
                <a:schemeClr val="bg2"/>
              </a:buClr>
              <a:buFont typeface="Courier New" panose="02070309020205020404" pitchFamily="49" charset="0"/>
              <a:buChar char="o"/>
            </a:pPr>
            <a:endParaRPr lang="fr-FR" sz="1400" b="1" dirty="0">
              <a:solidFill>
                <a:schemeClr val="accent1"/>
              </a:solidFill>
            </a:endParaRPr>
          </a:p>
          <a:p>
            <a:pPr marL="285750" indent="-285750">
              <a:buClr>
                <a:schemeClr val="bg2"/>
              </a:buClr>
              <a:buFont typeface="Courier New" panose="02070309020205020404" pitchFamily="49" charset="0"/>
              <a:buChar char="o"/>
            </a:pPr>
            <a:r>
              <a:rPr lang="fr-FR" sz="1400" dirty="0">
                <a:solidFill>
                  <a:schemeClr val="accent1"/>
                </a:solidFill>
              </a:rPr>
              <a:t>Possibilité de faire </a:t>
            </a:r>
            <a:r>
              <a:rPr lang="fr-FR" sz="1400" b="1" dirty="0">
                <a:solidFill>
                  <a:schemeClr val="accent4">
                    <a:lumMod val="50000"/>
                  </a:schemeClr>
                </a:solidFill>
              </a:rPr>
              <a:t>des sous-vœux pour certaines filières</a:t>
            </a:r>
            <a:r>
              <a:rPr lang="fr-FR" sz="1400" dirty="0">
                <a:solidFill>
                  <a:schemeClr val="accent4">
                    <a:lumMod val="50000"/>
                  </a:schemeClr>
                </a:solidFill>
              </a:rPr>
              <a:t> </a:t>
            </a:r>
            <a:r>
              <a:rPr lang="fr-FR" sz="1400" dirty="0">
                <a:solidFill>
                  <a:schemeClr val="accent1"/>
                </a:solidFill>
              </a:rPr>
              <a:t>(classes prépa, BTS, BUT, écoles de commerce, d'ingénieurs, IFSI…) </a:t>
            </a:r>
          </a:p>
          <a:p>
            <a:pPr marL="285750" indent="-285750">
              <a:buClr>
                <a:schemeClr val="bg2"/>
              </a:buClr>
              <a:buFont typeface="Courier New" panose="02070309020205020404" pitchFamily="49" charset="0"/>
              <a:buChar char="o"/>
            </a:pPr>
            <a:endParaRPr lang="fr-FR" sz="1400" b="1" dirty="0">
              <a:solidFill>
                <a:schemeClr val="accent1"/>
              </a:solidFill>
            </a:endParaRPr>
          </a:p>
          <a:p>
            <a:pPr marL="285750" indent="-285750">
              <a:buClr>
                <a:schemeClr val="bg2"/>
              </a:buClr>
              <a:buFont typeface="Courier New" panose="02070309020205020404" pitchFamily="49" charset="0"/>
              <a:buChar char="o"/>
            </a:pPr>
            <a:r>
              <a:rPr lang="fr-FR" sz="1400" dirty="0">
                <a:solidFill>
                  <a:schemeClr val="accent1">
                    <a:lumMod val="95000"/>
                    <a:lumOff val="5000"/>
                  </a:schemeClr>
                </a:solidFill>
              </a:rPr>
              <a:t>Les vœux sont formulés </a:t>
            </a:r>
            <a:r>
              <a:rPr lang="fr-FR" sz="1400" b="1" dirty="0">
                <a:solidFill>
                  <a:schemeClr val="accent4">
                    <a:lumMod val="50000"/>
                  </a:schemeClr>
                </a:solidFill>
              </a:rPr>
              <a:t>sans classement par ordre de priorité</a:t>
            </a:r>
            <a:r>
              <a:rPr lang="fr-FR" sz="1400" dirty="0">
                <a:solidFill>
                  <a:schemeClr val="accent1"/>
                </a:solidFill>
              </a:rPr>
              <a:t>: une réponse pour chaque vœu formulé</a:t>
            </a:r>
          </a:p>
          <a:p>
            <a:pPr marL="285750" indent="-285750">
              <a:buClr>
                <a:schemeClr val="bg2"/>
              </a:buClr>
              <a:buFont typeface="Courier New" panose="02070309020205020404" pitchFamily="49" charset="0"/>
              <a:buChar char="o"/>
            </a:pPr>
            <a:endParaRPr lang="fr-FR" sz="1400" b="1" dirty="0">
              <a:solidFill>
                <a:schemeClr val="accent1"/>
              </a:solidFill>
            </a:endParaRPr>
          </a:p>
          <a:p>
            <a:pPr marL="285750" indent="-285750">
              <a:buClr>
                <a:schemeClr val="bg2"/>
              </a:buClr>
              <a:buFont typeface="Courier New" panose="02070309020205020404" pitchFamily="49" charset="0"/>
              <a:buChar char="o"/>
            </a:pPr>
            <a:r>
              <a:rPr lang="fr-FR" sz="1400" b="1" dirty="0">
                <a:solidFill>
                  <a:schemeClr val="accent4">
                    <a:lumMod val="50000"/>
                  </a:schemeClr>
                </a:solidFill>
              </a:rPr>
              <a:t>La date de formulation du vœu n’est pas prise en compte </a:t>
            </a:r>
            <a:r>
              <a:rPr lang="fr-FR" sz="1400" dirty="0">
                <a:solidFill>
                  <a:schemeClr val="accent1"/>
                </a:solidFill>
              </a:rPr>
              <a:t>pour l’examen du dossier </a:t>
            </a:r>
          </a:p>
          <a:p>
            <a:pPr marL="285750" indent="-285750">
              <a:buClr>
                <a:schemeClr val="bg2"/>
              </a:buClr>
              <a:buFont typeface="Courier New" panose="02070309020205020404" pitchFamily="49" charset="0"/>
              <a:buChar char="o"/>
            </a:pPr>
            <a:endParaRPr lang="fr-FR" sz="1400" b="1" dirty="0">
              <a:solidFill>
                <a:schemeClr val="accent1"/>
              </a:solidFill>
            </a:endParaRPr>
          </a:p>
          <a:p>
            <a:pPr marL="285750" indent="-285750">
              <a:buClr>
                <a:schemeClr val="bg2"/>
              </a:buClr>
              <a:buFont typeface="Courier New" panose="02070309020205020404" pitchFamily="49" charset="0"/>
              <a:buChar char="o"/>
            </a:pPr>
            <a:r>
              <a:rPr lang="fr-FR" sz="1400" b="1" dirty="0">
                <a:solidFill>
                  <a:schemeClr val="accent4">
                    <a:lumMod val="50000"/>
                  </a:schemeClr>
                </a:solidFill>
              </a:rPr>
              <a:t>Chaque formation n’a connaissance que des vœux formulés pour elle </a:t>
            </a:r>
            <a:r>
              <a:rPr lang="fr-FR" sz="1400" b="1" dirty="0">
                <a:solidFill>
                  <a:schemeClr val="bg1"/>
                </a:solidFill>
                <a:highlight>
                  <a:srgbClr val="0000FF"/>
                </a:highlight>
              </a:rPr>
              <a:t/>
            </a:r>
            <a:br>
              <a:rPr lang="fr-FR" sz="1400" b="1" dirty="0">
                <a:solidFill>
                  <a:schemeClr val="bg1"/>
                </a:solidFill>
                <a:highlight>
                  <a:srgbClr val="0000FF"/>
                </a:highlight>
              </a:rPr>
            </a:br>
            <a:endParaRPr lang="fr-FR" sz="1400" b="1" dirty="0">
              <a:solidFill>
                <a:schemeClr val="accent1"/>
              </a:solidFill>
            </a:endParaRPr>
          </a:p>
          <a:p>
            <a:pPr marL="285750" indent="-285750">
              <a:buClr>
                <a:schemeClr val="bg2"/>
              </a:buClr>
              <a:buFont typeface="Courier New" panose="02070309020205020404" pitchFamily="49" charset="0"/>
              <a:buChar char="o"/>
            </a:pPr>
            <a:r>
              <a:rPr lang="fr-FR" sz="1400" dirty="0">
                <a:solidFill>
                  <a:schemeClr val="accent1">
                    <a:lumMod val="95000"/>
                    <a:lumOff val="5000"/>
                  </a:schemeClr>
                </a:solidFill>
              </a:rPr>
              <a:t>Quand un candidat accepte une formation, </a:t>
            </a:r>
            <a:r>
              <a:rPr lang="fr-FR" sz="1400" b="1" dirty="0">
                <a:solidFill>
                  <a:schemeClr val="accent4">
                    <a:lumMod val="50000"/>
                  </a:schemeClr>
                </a:solidFill>
              </a:rPr>
              <a:t>il a toujours la possibilité de conserver des vœux </a:t>
            </a:r>
            <a:r>
              <a:rPr lang="fr-FR" sz="1400" dirty="0">
                <a:solidFill>
                  <a:schemeClr val="accent1">
                    <a:lumMod val="95000"/>
                    <a:lumOff val="5000"/>
                  </a:schemeClr>
                </a:solidFill>
              </a:rPr>
              <a:t>pour lesquels il est en liste d’attente</a:t>
            </a:r>
          </a:p>
        </p:txBody>
      </p:sp>
      <p:sp>
        <p:nvSpPr>
          <p:cNvPr id="6" name="Espace réservé du numéro de diapositive 5"/>
          <p:cNvSpPr>
            <a:spLocks noGrp="1"/>
          </p:cNvSpPr>
          <p:nvPr>
            <p:ph type="sldNum" sz="quarter" idx="12"/>
          </p:nvPr>
        </p:nvSpPr>
        <p:spPr>
          <a:xfrm>
            <a:off x="7596336" y="4783500"/>
            <a:ext cx="1170000" cy="360000"/>
          </a:xfrm>
        </p:spPr>
        <p:txBody>
          <a:bodyPr/>
          <a:lstStyle/>
          <a:p>
            <a:fld id="{733122C9-A0B9-462F-8757-0847AD287B63}" type="slidenum">
              <a:rPr lang="fr-FR" smtClean="0"/>
              <a:pPr/>
              <a:t>17</a:t>
            </a:fld>
            <a:endParaRPr lang="fr-FR" dirty="0"/>
          </a:p>
        </p:txBody>
      </p:sp>
      <p:sp>
        <p:nvSpPr>
          <p:cNvPr id="2" name="Rectangle à coins arrondis 6">
            <a:extLst>
              <a:ext uri="{FF2B5EF4-FFF2-40B4-BE49-F238E27FC236}">
                <a16:creationId xmlns="" xmlns:a16="http://schemas.microsoft.com/office/drawing/2014/main" id="{55AD3F10-A19C-E585-9AE7-4D63D855983E}"/>
              </a:ext>
            </a:extLst>
          </p:cNvPr>
          <p:cNvSpPr/>
          <p:nvPr/>
        </p:nvSpPr>
        <p:spPr>
          <a:xfrm>
            <a:off x="5508104" y="195486"/>
            <a:ext cx="3168353" cy="344514"/>
          </a:xfrm>
          <a:prstGeom prst="roundRect">
            <a:avLst/>
          </a:prstGeom>
          <a:solidFill>
            <a:schemeClr val="accent4">
              <a:lumMod val="60000"/>
              <a:lumOff val="40000"/>
              <a:alpha val="69804"/>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Les principales règles à retenir</a:t>
            </a:r>
          </a:p>
        </p:txBody>
      </p:sp>
    </p:spTree>
    <p:extLst>
      <p:ext uri="{BB962C8B-B14F-4D97-AF65-F5344CB8AC3E}">
        <p14:creationId xmlns:p14="http://schemas.microsoft.com/office/powerpoint/2010/main" val="679528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a:xfrm>
            <a:off x="323528" y="915566"/>
            <a:ext cx="3744418" cy="3744417"/>
          </a:xfrm>
        </p:spPr>
        <p:txBody>
          <a:bodyPr>
            <a:noAutofit/>
          </a:bodyPr>
          <a:lstStyle/>
          <a:p>
            <a:pPr marL="285750" lvl="0" indent="-285750" algn="l" defTabSz="457200">
              <a:spcBef>
                <a:spcPct val="20000"/>
              </a:spcBef>
              <a:spcAft>
                <a:spcPts val="0"/>
              </a:spcAft>
              <a:buClr>
                <a:srgbClr val="FF0000"/>
              </a:buClr>
              <a:buSzPct val="100000"/>
              <a:buFont typeface="Courier New" panose="02070309020205020404" pitchFamily="49" charset="0"/>
              <a:buChar char="o"/>
              <a:defRPr/>
            </a:pPr>
            <a:endParaRPr lang="fr-FR" sz="1400" b="1" dirty="0">
              <a:solidFill>
                <a:schemeClr val="accent4">
                  <a:lumMod val="50000"/>
                </a:schemeClr>
              </a:solidFill>
            </a:endParaRPr>
          </a:p>
          <a:p>
            <a:pPr marL="285750" lvl="0" indent="-285750" algn="l" defTabSz="457200">
              <a:spcBef>
                <a:spcPct val="20000"/>
              </a:spcBef>
              <a:spcAft>
                <a:spcPts val="0"/>
              </a:spcAft>
              <a:buClr>
                <a:srgbClr val="FF0000"/>
              </a:buClr>
              <a:buSzPct val="100000"/>
              <a:buFont typeface="Courier New" panose="02070309020205020404" pitchFamily="49" charset="0"/>
              <a:buChar char="o"/>
              <a:defRPr/>
            </a:pPr>
            <a:r>
              <a:rPr lang="fr-FR" sz="1400" dirty="0">
                <a:solidFill>
                  <a:schemeClr val="accent4">
                    <a:lumMod val="50000"/>
                  </a:schemeClr>
                </a:solidFill>
              </a:rPr>
              <a:t>L</a:t>
            </a:r>
            <a:r>
              <a:rPr lang="fr-FR" sz="1400" b="1" dirty="0">
                <a:solidFill>
                  <a:schemeClr val="accent4">
                    <a:lumMod val="50000"/>
                  </a:schemeClr>
                </a:solidFill>
              </a:rPr>
              <a:t>e projet de formation motivé</a:t>
            </a:r>
          </a:p>
          <a:p>
            <a:pPr marL="285750" lvl="0" indent="-285750" algn="l" defTabSz="457200">
              <a:spcBef>
                <a:spcPct val="20000"/>
              </a:spcBef>
              <a:spcAft>
                <a:spcPts val="0"/>
              </a:spcAft>
              <a:buClr>
                <a:srgbClr val="FF0000"/>
              </a:buClr>
              <a:buSzPct val="100000"/>
              <a:buFont typeface="Courier New" panose="02070309020205020404" pitchFamily="49" charset="0"/>
              <a:buChar char="o"/>
              <a:defRPr/>
            </a:pPr>
            <a:endParaRPr lang="fr-FR" sz="1400" b="1" dirty="0">
              <a:solidFill>
                <a:srgbClr val="F28E65"/>
              </a:solidFill>
            </a:endParaRPr>
          </a:p>
          <a:p>
            <a:pPr marL="285750" indent="-285750" algn="l" defTabSz="457200">
              <a:spcBef>
                <a:spcPct val="20000"/>
              </a:spcBef>
              <a:spcAft>
                <a:spcPts val="0"/>
              </a:spcAft>
              <a:buClr>
                <a:srgbClr val="FF0000"/>
              </a:buClr>
              <a:buSzPct val="100000"/>
              <a:buFont typeface="Courier New" panose="02070309020205020404" pitchFamily="49" charset="0"/>
              <a:buChar char="o"/>
              <a:defRPr/>
            </a:pPr>
            <a:r>
              <a:rPr lang="fr-FR" sz="1400" dirty="0">
                <a:solidFill>
                  <a:schemeClr val="accent4">
                    <a:lumMod val="50000"/>
                  </a:schemeClr>
                </a:solidFill>
              </a:rPr>
              <a:t>L</a:t>
            </a:r>
            <a:r>
              <a:rPr lang="fr-FR" sz="1400" b="1" dirty="0">
                <a:solidFill>
                  <a:schemeClr val="accent4">
                    <a:lumMod val="50000"/>
                  </a:schemeClr>
                </a:solidFill>
              </a:rPr>
              <a:t>es pièces complémentaires </a:t>
            </a:r>
            <a:r>
              <a:rPr lang="fr-FR" sz="1400" b="0" dirty="0">
                <a:solidFill>
                  <a:schemeClr val="accent1"/>
                </a:solidFill>
              </a:rPr>
              <a:t>demandées par certaines formations</a:t>
            </a:r>
          </a:p>
          <a:p>
            <a:pPr marL="285750" indent="-285750" algn="l" defTabSz="457200">
              <a:spcBef>
                <a:spcPct val="20000"/>
              </a:spcBef>
              <a:spcAft>
                <a:spcPts val="0"/>
              </a:spcAft>
              <a:buClr>
                <a:srgbClr val="FF0000"/>
              </a:buClr>
              <a:buSzPct val="100000"/>
              <a:buFont typeface="Courier New" panose="02070309020205020404" pitchFamily="49" charset="0"/>
              <a:buChar char="o"/>
              <a:defRPr/>
            </a:pPr>
            <a:endParaRPr lang="fr-FR" sz="1400" dirty="0"/>
          </a:p>
          <a:p>
            <a:pPr marL="285750" indent="-285750" algn="l" defTabSz="457200">
              <a:spcBef>
                <a:spcPct val="20000"/>
              </a:spcBef>
              <a:spcAft>
                <a:spcPts val="0"/>
              </a:spcAft>
              <a:buClr>
                <a:srgbClr val="FF0000"/>
              </a:buClr>
              <a:buSzPct val="100000"/>
              <a:buFont typeface="Courier New" panose="02070309020205020404" pitchFamily="49" charset="0"/>
              <a:buChar char="o"/>
              <a:defRPr/>
            </a:pPr>
            <a:r>
              <a:rPr lang="fr-FR" sz="1400" dirty="0">
                <a:solidFill>
                  <a:schemeClr val="accent4">
                    <a:lumMod val="50000"/>
                  </a:schemeClr>
                </a:solidFill>
              </a:rPr>
              <a:t>L</a:t>
            </a:r>
            <a:r>
              <a:rPr lang="fr-FR" sz="1400" b="1" dirty="0">
                <a:solidFill>
                  <a:schemeClr val="accent4">
                    <a:lumMod val="50000"/>
                  </a:schemeClr>
                </a:solidFill>
              </a:rPr>
              <a:t>a rubrique Activités et centres d’intérêt </a:t>
            </a:r>
          </a:p>
          <a:p>
            <a:pPr marL="285750" indent="-285750" algn="l" defTabSz="457200">
              <a:spcBef>
                <a:spcPct val="20000"/>
              </a:spcBef>
              <a:spcAft>
                <a:spcPts val="0"/>
              </a:spcAft>
              <a:buClr>
                <a:srgbClr val="FF0000"/>
              </a:buClr>
              <a:buSzPct val="100000"/>
              <a:buFont typeface="Courier New" panose="02070309020205020404" pitchFamily="49" charset="0"/>
              <a:buChar char="o"/>
              <a:defRPr/>
            </a:pPr>
            <a:endParaRPr lang="fr-FR" sz="1400" dirty="0">
              <a:solidFill>
                <a:srgbClr val="3D566E"/>
              </a:solidFill>
            </a:endParaRPr>
          </a:p>
          <a:p>
            <a:pPr marL="285750" indent="-285750" algn="l" defTabSz="457200">
              <a:spcBef>
                <a:spcPct val="20000"/>
              </a:spcBef>
              <a:spcAft>
                <a:spcPts val="0"/>
              </a:spcAft>
              <a:buClr>
                <a:srgbClr val="FF0000"/>
              </a:buClr>
              <a:buSzPct val="100000"/>
              <a:buFont typeface="Courier New" panose="02070309020205020404" pitchFamily="49" charset="0"/>
              <a:buChar char="o"/>
              <a:defRPr/>
            </a:pPr>
            <a:r>
              <a:rPr lang="fr-FR" sz="1400" dirty="0">
                <a:solidFill>
                  <a:schemeClr val="accent4">
                    <a:lumMod val="50000"/>
                  </a:schemeClr>
                </a:solidFill>
              </a:rPr>
              <a:t>L</a:t>
            </a:r>
            <a:r>
              <a:rPr lang="fr-FR" sz="1400" b="1" dirty="0">
                <a:solidFill>
                  <a:schemeClr val="accent4">
                    <a:lumMod val="50000"/>
                  </a:schemeClr>
                </a:solidFill>
              </a:rPr>
              <a:t>a fiche Avenir </a:t>
            </a:r>
            <a:r>
              <a:rPr lang="fr-FR" sz="1400" b="0" dirty="0">
                <a:solidFill>
                  <a:schemeClr val="accent1"/>
                </a:solidFill>
              </a:rPr>
              <a:t>renseignée par le lycée </a:t>
            </a:r>
          </a:p>
          <a:p>
            <a:pPr marL="285750" indent="-285750" algn="l" defTabSz="457200">
              <a:spcBef>
                <a:spcPct val="20000"/>
              </a:spcBef>
              <a:spcAft>
                <a:spcPts val="0"/>
              </a:spcAft>
              <a:buClr>
                <a:srgbClr val="FF0000"/>
              </a:buClr>
              <a:buSzPct val="100000"/>
              <a:buFont typeface="Courier New" panose="02070309020205020404" pitchFamily="49" charset="0"/>
              <a:buChar char="o"/>
              <a:defRPr/>
            </a:pPr>
            <a:endParaRPr lang="fr-FR" sz="1400" dirty="0">
              <a:solidFill>
                <a:srgbClr val="3D566E"/>
              </a:solidFill>
            </a:endParaRPr>
          </a:p>
          <a:p>
            <a:pPr marL="285750" indent="-285750" algn="just" defTabSz="457200">
              <a:spcBef>
                <a:spcPct val="20000"/>
              </a:spcBef>
              <a:spcAft>
                <a:spcPts val="0"/>
              </a:spcAft>
              <a:buClr>
                <a:srgbClr val="FF0000"/>
              </a:buClr>
              <a:buSzPct val="100000"/>
              <a:buFont typeface="Courier New" panose="02070309020205020404" pitchFamily="49" charset="0"/>
              <a:buChar char="o"/>
              <a:defRPr/>
            </a:pPr>
            <a:r>
              <a:rPr lang="fr-FR" sz="1400" b="1" dirty="0">
                <a:solidFill>
                  <a:schemeClr val="accent4">
                    <a:lumMod val="50000"/>
                  </a:schemeClr>
                </a:solidFill>
              </a:rPr>
              <a:t>Des informations sur votre parcours spécifique </a:t>
            </a:r>
            <a:r>
              <a:rPr lang="fr-FR" sz="1400" b="0" dirty="0">
                <a:solidFill>
                  <a:schemeClr val="accent1">
                    <a:lumMod val="95000"/>
                    <a:lumOff val="5000"/>
                  </a:schemeClr>
                </a:solidFill>
              </a:rPr>
              <a:t>(</a:t>
            </a:r>
            <a:r>
              <a:rPr lang="fr-FR" sz="1400" b="0" dirty="0">
                <a:solidFill>
                  <a:schemeClr val="accent1"/>
                </a:solidFill>
              </a:rPr>
              <a:t>sections européennes)</a:t>
            </a:r>
          </a:p>
        </p:txBody>
      </p:sp>
      <p:sp>
        <p:nvSpPr>
          <p:cNvPr id="9" name="Espace réservé du texte 5"/>
          <p:cNvSpPr>
            <a:spLocks noGrp="1"/>
          </p:cNvSpPr>
          <p:nvPr>
            <p:ph type="body" sz="quarter" idx="14"/>
          </p:nvPr>
        </p:nvSpPr>
        <p:spPr>
          <a:xfrm>
            <a:off x="4211960" y="1203598"/>
            <a:ext cx="4545128" cy="2500021"/>
          </a:xfrm>
        </p:spPr>
        <p:txBody>
          <a:bodyPr>
            <a:noAutofit/>
          </a:bodyPr>
          <a:lstStyle/>
          <a:p>
            <a:pPr marL="285750" indent="-285750" defTabSz="457189">
              <a:spcBef>
                <a:spcPct val="20000"/>
              </a:spcBef>
              <a:spcAft>
                <a:spcPts val="0"/>
              </a:spcAft>
              <a:buClr>
                <a:srgbClr val="FF0000"/>
              </a:buClr>
              <a:buSzPct val="100000"/>
              <a:buFont typeface="Courier New" panose="02070309020205020404" pitchFamily="49" charset="0"/>
              <a:buChar char="o"/>
              <a:defRPr/>
            </a:pPr>
            <a:r>
              <a:rPr lang="fr-FR" sz="1400" b="1" dirty="0">
                <a:solidFill>
                  <a:schemeClr val="accent4">
                    <a:lumMod val="50000"/>
                  </a:schemeClr>
                </a:solidFill>
              </a:rPr>
              <a:t>Les bulletins scolaires et notes du baccalauréat : </a:t>
            </a:r>
          </a:p>
          <a:p>
            <a:pPr lvl="1" algn="just"/>
            <a:endParaRPr lang="fr-FR" sz="1400" b="1" dirty="0">
              <a:solidFill>
                <a:schemeClr val="accent1"/>
              </a:solidFill>
            </a:endParaRPr>
          </a:p>
          <a:p>
            <a:pPr lvl="1" algn="just"/>
            <a:r>
              <a:rPr lang="fr-FR" sz="1400" b="1" dirty="0">
                <a:solidFill>
                  <a:schemeClr val="accent1"/>
                </a:solidFill>
              </a:rPr>
              <a:t>Année de Première </a:t>
            </a:r>
            <a:r>
              <a:rPr lang="fr-FR" sz="1400" dirty="0">
                <a:solidFill>
                  <a:schemeClr val="accent1"/>
                </a:solidFill>
              </a:rPr>
              <a:t>: bulletins scolaires et les notes des épreuves anticipées de français et celles au titre du contrôle continu du baccalauréat (pour les lycéens généraux et technologiques).</a:t>
            </a:r>
          </a:p>
          <a:p>
            <a:pPr lvl="1" algn="just"/>
            <a:r>
              <a:rPr lang="fr-FR" sz="1400" b="1" dirty="0">
                <a:solidFill>
                  <a:schemeClr val="accent1"/>
                </a:solidFill>
              </a:rPr>
              <a:t>Année de Terminale </a:t>
            </a:r>
            <a:r>
              <a:rPr lang="fr-FR" sz="1400" dirty="0">
                <a:solidFill>
                  <a:schemeClr val="accent1"/>
                </a:solidFill>
              </a:rPr>
              <a:t>: bulletins scolaires des 1er et 2e trimestres, notes des épreuves terminales des deux enseignements de spécialité (pour les lycéens généraux et technologiques).</a:t>
            </a:r>
          </a:p>
        </p:txBody>
      </p:sp>
      <p:sp>
        <p:nvSpPr>
          <p:cNvPr id="8" name="Espace réservé du numéro de diapositive 7"/>
          <p:cNvSpPr>
            <a:spLocks noGrp="1"/>
          </p:cNvSpPr>
          <p:nvPr>
            <p:ph type="sldNum" sz="quarter" idx="12"/>
          </p:nvPr>
        </p:nvSpPr>
        <p:spPr/>
        <p:txBody>
          <a:bodyPr/>
          <a:lstStyle/>
          <a:p>
            <a:fld id="{733122C9-A0B9-462F-8757-0847AD287B63}" type="slidenum">
              <a:rPr lang="fr-FR" smtClean="0"/>
              <a:pPr/>
              <a:t>18</a:t>
            </a:fld>
            <a:endParaRPr lang="fr-FR"/>
          </a:p>
        </p:txBody>
      </p:sp>
      <p:sp>
        <p:nvSpPr>
          <p:cNvPr id="3" name="Rectangle à coins arrondis 6">
            <a:extLst>
              <a:ext uri="{FF2B5EF4-FFF2-40B4-BE49-F238E27FC236}">
                <a16:creationId xmlns="" xmlns:a16="http://schemas.microsoft.com/office/drawing/2014/main" id="{233DCACA-F66D-BCAA-014B-643DFA98A1BB}"/>
              </a:ext>
            </a:extLst>
          </p:cNvPr>
          <p:cNvSpPr/>
          <p:nvPr/>
        </p:nvSpPr>
        <p:spPr>
          <a:xfrm>
            <a:off x="4067946" y="195486"/>
            <a:ext cx="4608511" cy="344514"/>
          </a:xfrm>
          <a:prstGeom prst="roundRect">
            <a:avLst/>
          </a:prstGeom>
          <a:solidFill>
            <a:schemeClr val="accent4">
              <a:lumMod val="60000"/>
              <a:lumOff val="40000"/>
              <a:alpha val="69804"/>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Les éléments transmis aux formations du supérieur</a:t>
            </a:r>
          </a:p>
        </p:txBody>
      </p:sp>
      <p:sp>
        <p:nvSpPr>
          <p:cNvPr id="2" name="ZoneTexte 1">
            <a:extLst>
              <a:ext uri="{FF2B5EF4-FFF2-40B4-BE49-F238E27FC236}">
                <a16:creationId xmlns="" xmlns:a16="http://schemas.microsoft.com/office/drawing/2014/main" id="{79E34AD9-A00C-E380-8204-DF92B572150F}"/>
              </a:ext>
            </a:extLst>
          </p:cNvPr>
          <p:cNvSpPr txBox="1"/>
          <p:nvPr/>
        </p:nvSpPr>
        <p:spPr>
          <a:xfrm>
            <a:off x="899593" y="4173348"/>
            <a:ext cx="2592288" cy="369332"/>
          </a:xfrm>
          <a:prstGeom prst="rect">
            <a:avLst/>
          </a:prstGeom>
          <a:noFill/>
        </p:spPr>
        <p:txBody>
          <a:bodyPr wrap="square" rtlCol="0">
            <a:spAutoFit/>
          </a:bodyPr>
          <a:lstStyle/>
          <a:p>
            <a:pPr algn="ctr"/>
            <a:r>
              <a:rPr lang="fr-FR" b="1" dirty="0">
                <a:solidFill>
                  <a:schemeClr val="bg2">
                    <a:lumMod val="75000"/>
                  </a:schemeClr>
                </a:solidFill>
              </a:rPr>
              <a:t>9 mars : les vœux</a:t>
            </a:r>
          </a:p>
        </p:txBody>
      </p:sp>
      <p:sp>
        <p:nvSpPr>
          <p:cNvPr id="5" name="ZoneTexte 4">
            <a:extLst>
              <a:ext uri="{FF2B5EF4-FFF2-40B4-BE49-F238E27FC236}">
                <a16:creationId xmlns="" xmlns:a16="http://schemas.microsoft.com/office/drawing/2014/main" id="{4056028F-667D-B0CE-DA8E-F1DA1B91DC9A}"/>
              </a:ext>
            </a:extLst>
          </p:cNvPr>
          <p:cNvSpPr txBox="1"/>
          <p:nvPr/>
        </p:nvSpPr>
        <p:spPr>
          <a:xfrm>
            <a:off x="5188380" y="4168912"/>
            <a:ext cx="2592288" cy="369332"/>
          </a:xfrm>
          <a:prstGeom prst="rect">
            <a:avLst/>
          </a:prstGeom>
          <a:noFill/>
        </p:spPr>
        <p:txBody>
          <a:bodyPr wrap="square" rtlCol="0">
            <a:spAutoFit/>
          </a:bodyPr>
          <a:lstStyle/>
          <a:p>
            <a:pPr algn="ctr"/>
            <a:r>
              <a:rPr lang="fr-FR" b="1" dirty="0">
                <a:solidFill>
                  <a:schemeClr val="bg2">
                    <a:lumMod val="75000"/>
                  </a:schemeClr>
                </a:solidFill>
              </a:rPr>
              <a:t>6 avril : les dossiers</a:t>
            </a:r>
          </a:p>
        </p:txBody>
      </p:sp>
    </p:spTree>
    <p:extLst>
      <p:ext uri="{BB962C8B-B14F-4D97-AF65-F5344CB8AC3E}">
        <p14:creationId xmlns:p14="http://schemas.microsoft.com/office/powerpoint/2010/main" val="1898735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Effect transition="in" filter="fade">
                                      <p:cBhvr>
                                        <p:cTn id="27" dur="500"/>
                                        <p:tgtEl>
                                          <p:spTgt spid="4">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500"/>
                                        <p:tgtEl>
                                          <p:spTgt spid="9">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anim calcmode="lin" valueType="num">
                                      <p:cBhvr>
                                        <p:cTn id="44" dur="2000" fill="hold"/>
                                        <p:tgtEl>
                                          <p:spTgt spid="2"/>
                                        </p:tgtEl>
                                        <p:attrNameLst>
                                          <p:attrName>style.rotation</p:attrName>
                                        </p:attrNameLst>
                                      </p:cBhvr>
                                      <p:tavLst>
                                        <p:tav tm="0">
                                          <p:val>
                                            <p:fltVal val="720"/>
                                          </p:val>
                                        </p:tav>
                                        <p:tav tm="100000">
                                          <p:val>
                                            <p:fltVal val="0"/>
                                          </p:val>
                                        </p:tav>
                                      </p:tavLst>
                                    </p:anim>
                                    <p:anim calcmode="lin" valueType="num">
                                      <p:cBhvr>
                                        <p:cTn id="45" dur="2000" fill="hold"/>
                                        <p:tgtEl>
                                          <p:spTgt spid="2"/>
                                        </p:tgtEl>
                                        <p:attrNameLst>
                                          <p:attrName>ppt_h</p:attrName>
                                        </p:attrNameLst>
                                      </p:cBhvr>
                                      <p:tavLst>
                                        <p:tav tm="0">
                                          <p:val>
                                            <p:fltVal val="0"/>
                                          </p:val>
                                        </p:tav>
                                        <p:tav tm="100000">
                                          <p:val>
                                            <p:strVal val="#ppt_h"/>
                                          </p:val>
                                        </p:tav>
                                      </p:tavLst>
                                    </p:anim>
                                    <p:anim calcmode="lin" valueType="num">
                                      <p:cBhvr>
                                        <p:cTn id="46"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35"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000"/>
                                        <p:tgtEl>
                                          <p:spTgt spid="5"/>
                                        </p:tgtEl>
                                      </p:cBhvr>
                                    </p:animEffect>
                                    <p:anim calcmode="lin" valueType="num">
                                      <p:cBhvr>
                                        <p:cTn id="52" dur="2000" fill="hold"/>
                                        <p:tgtEl>
                                          <p:spTgt spid="5"/>
                                        </p:tgtEl>
                                        <p:attrNameLst>
                                          <p:attrName>style.rotation</p:attrName>
                                        </p:attrNameLst>
                                      </p:cBhvr>
                                      <p:tavLst>
                                        <p:tav tm="0">
                                          <p:val>
                                            <p:fltVal val="720"/>
                                          </p:val>
                                        </p:tav>
                                        <p:tav tm="100000">
                                          <p:val>
                                            <p:fltVal val="0"/>
                                          </p:val>
                                        </p:tav>
                                      </p:tavLst>
                                    </p:anim>
                                    <p:anim calcmode="lin" valueType="num">
                                      <p:cBhvr>
                                        <p:cTn id="53" dur="2000" fill="hold"/>
                                        <p:tgtEl>
                                          <p:spTgt spid="5"/>
                                        </p:tgtEl>
                                        <p:attrNameLst>
                                          <p:attrName>ppt_h</p:attrName>
                                        </p:attrNameLst>
                                      </p:cBhvr>
                                      <p:tavLst>
                                        <p:tav tm="0">
                                          <p:val>
                                            <p:fltVal val="0"/>
                                          </p:val>
                                        </p:tav>
                                        <p:tav tm="100000">
                                          <p:val>
                                            <p:strVal val="#ppt_h"/>
                                          </p:val>
                                        </p:tav>
                                      </p:tavLst>
                                    </p:anim>
                                    <p:anim calcmode="lin" valueType="num">
                                      <p:cBhvr>
                                        <p:cTn id="54"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38422" y="4083918"/>
            <a:ext cx="7083807" cy="936105"/>
          </a:xfrm>
        </p:spPr>
        <p:txBody>
          <a:bodyPr/>
          <a:lstStyle/>
          <a:p>
            <a:pPr marL="0" indent="0">
              <a:buNone/>
            </a:pPr>
            <a:r>
              <a:rPr lang="fr-FR" sz="2800" dirty="0">
                <a:solidFill>
                  <a:schemeClr val="accent4">
                    <a:lumMod val="50000"/>
                  </a:schemeClr>
                </a:solidFill>
                <a:latin typeface="+mn-lt"/>
                <a:ea typeface="+mn-ea"/>
                <a:cs typeface="+mn-cs"/>
              </a:rPr>
              <a:t>Étape 3 : </a:t>
            </a:r>
            <a:br>
              <a:rPr lang="fr-FR" sz="2800" dirty="0">
                <a:solidFill>
                  <a:schemeClr val="accent4">
                    <a:lumMod val="50000"/>
                  </a:schemeClr>
                </a:solidFill>
                <a:latin typeface="+mn-lt"/>
                <a:ea typeface="+mn-ea"/>
                <a:cs typeface="+mn-cs"/>
              </a:rPr>
            </a:br>
            <a:r>
              <a:rPr lang="fr-FR" sz="2800" b="0" dirty="0">
                <a:solidFill>
                  <a:schemeClr val="accent4">
                    <a:lumMod val="50000"/>
                  </a:schemeClr>
                </a:solidFill>
                <a:latin typeface="+mn-lt"/>
                <a:ea typeface="+mn-ea"/>
                <a:cs typeface="+mn-cs"/>
              </a:rPr>
              <a:t>Consulter les réponses et faire ses choix </a:t>
            </a:r>
          </a:p>
        </p:txBody>
      </p:sp>
      <p:sp>
        <p:nvSpPr>
          <p:cNvPr id="5" name="Espace réservé du numéro de diapositive 4"/>
          <p:cNvSpPr>
            <a:spLocks noGrp="1"/>
          </p:cNvSpPr>
          <p:nvPr>
            <p:ph type="sldNum" sz="quarter" idx="12"/>
          </p:nvPr>
        </p:nvSpPr>
        <p:spPr/>
        <p:txBody>
          <a:bodyPr/>
          <a:lstStyle/>
          <a:p>
            <a:fld id="{733122C9-A0B9-462F-8757-0847AD287B63}" type="slidenum">
              <a:rPr lang="fr-FR" smtClean="0"/>
              <a:pPr/>
              <a:t>19</a:t>
            </a:fld>
            <a:endParaRPr lang="fr-FR"/>
          </a:p>
        </p:txBody>
      </p:sp>
      <p:pic>
        <p:nvPicPr>
          <p:cNvPr id="7" name="Espace réservé pour une image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566" b="13566"/>
          <a:stretch>
            <a:fillRect/>
          </a:stretch>
        </p:blipFill>
        <p:spPr>
          <a:xfrm>
            <a:off x="962825" y="778668"/>
            <a:ext cx="7218511" cy="3029093"/>
          </a:xfrm>
        </p:spPr>
      </p:pic>
    </p:spTree>
    <p:extLst>
      <p:ext uri="{BB962C8B-B14F-4D97-AF65-F5344CB8AC3E}">
        <p14:creationId xmlns:p14="http://schemas.microsoft.com/office/powerpoint/2010/main" val="3524104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 xmlns:a16="http://schemas.microsoft.com/office/drawing/2014/main" id="{6B8443F0-A562-3CB3-A16B-8D99626E2F09}"/>
              </a:ext>
            </a:extLst>
          </p:cNvPr>
          <p:cNvSpPr>
            <a:spLocks noGrp="1"/>
          </p:cNvSpPr>
          <p:nvPr>
            <p:ph type="dt" sz="half" idx="10"/>
          </p:nvPr>
        </p:nvSpPr>
        <p:spPr>
          <a:xfrm>
            <a:off x="6426336" y="4783500"/>
            <a:ext cx="1170000" cy="360000"/>
          </a:xfrm>
        </p:spPr>
        <p:txBody>
          <a:bodyPr>
            <a:normAutofit/>
          </a:bodyPr>
          <a:lstStyle/>
          <a:p>
            <a:pPr algn="r">
              <a:spcAft>
                <a:spcPts val="600"/>
              </a:spcAft>
            </a:pPr>
            <a:fld id="{80708A47-EF35-45C3-8BF0-5C29E8226EDF}" type="datetime1">
              <a:rPr lang="fr-FR" cap="all" smtClean="0"/>
              <a:pPr algn="r">
                <a:spcAft>
                  <a:spcPts val="600"/>
                </a:spcAft>
              </a:pPr>
              <a:t>25/01/2023</a:t>
            </a:fld>
            <a:endParaRPr lang="fr-FR" cap="all"/>
          </a:p>
        </p:txBody>
      </p:sp>
      <p:sp>
        <p:nvSpPr>
          <p:cNvPr id="5" name="Espace réservé du numéro de diapositive 4">
            <a:extLst>
              <a:ext uri="{FF2B5EF4-FFF2-40B4-BE49-F238E27FC236}">
                <a16:creationId xmlns="" xmlns:a16="http://schemas.microsoft.com/office/drawing/2014/main" id="{0B73F3F4-5143-9E20-AACA-116DE52E7E26}"/>
              </a:ext>
            </a:extLst>
          </p:cNvPr>
          <p:cNvSpPr>
            <a:spLocks noGrp="1"/>
          </p:cNvSpPr>
          <p:nvPr>
            <p:ph type="sldNum" sz="quarter" idx="12"/>
          </p:nvPr>
        </p:nvSpPr>
        <p:spPr>
          <a:xfrm>
            <a:off x="7596336" y="4783500"/>
            <a:ext cx="1080120" cy="360000"/>
          </a:xfrm>
        </p:spPr>
        <p:txBody>
          <a:bodyPr>
            <a:normAutofit/>
          </a:bodyPr>
          <a:lstStyle/>
          <a:p>
            <a:pPr>
              <a:spcAft>
                <a:spcPts val="600"/>
              </a:spcAft>
            </a:pPr>
            <a:fld id="{733122C9-A0B9-462F-8757-0847AD287B63}" type="slidenum">
              <a:rPr lang="fr-FR" smtClean="0"/>
              <a:pPr>
                <a:spcAft>
                  <a:spcPts val="600"/>
                </a:spcAft>
              </a:pPr>
              <a:t>2</a:t>
            </a:fld>
            <a:endParaRPr lang="fr-FR"/>
          </a:p>
        </p:txBody>
      </p:sp>
      <p:sp>
        <p:nvSpPr>
          <p:cNvPr id="3" name="Titre 2">
            <a:extLst>
              <a:ext uri="{FF2B5EF4-FFF2-40B4-BE49-F238E27FC236}">
                <a16:creationId xmlns="" xmlns:a16="http://schemas.microsoft.com/office/drawing/2014/main" id="{FF67EB43-5970-0A72-8335-33920DC87531}"/>
              </a:ext>
            </a:extLst>
          </p:cNvPr>
          <p:cNvSpPr>
            <a:spLocks noGrp="1"/>
          </p:cNvSpPr>
          <p:nvPr>
            <p:ph type="title"/>
          </p:nvPr>
        </p:nvSpPr>
        <p:spPr>
          <a:xfrm>
            <a:off x="467543" y="1131914"/>
            <a:ext cx="8208913" cy="720000"/>
          </a:xfrm>
        </p:spPr>
        <p:txBody>
          <a:bodyPr anchor="t">
            <a:normAutofit/>
          </a:bodyPr>
          <a:lstStyle/>
          <a:p>
            <a:pPr marL="0" indent="0">
              <a:buNone/>
            </a:pPr>
            <a:r>
              <a:rPr lang="fr-FR" dirty="0">
                <a:solidFill>
                  <a:schemeClr val="accent4">
                    <a:lumMod val="50000"/>
                  </a:schemeClr>
                </a:solidFill>
              </a:rPr>
              <a:t>Avoir le baccalauréat : </a:t>
            </a:r>
            <a:br>
              <a:rPr lang="fr-FR" dirty="0">
                <a:solidFill>
                  <a:schemeClr val="accent4">
                    <a:lumMod val="50000"/>
                  </a:schemeClr>
                </a:solidFill>
              </a:rPr>
            </a:br>
            <a:r>
              <a:rPr lang="fr-FR" dirty="0">
                <a:solidFill>
                  <a:schemeClr val="accent4">
                    <a:lumMod val="50000"/>
                  </a:schemeClr>
                </a:solidFill>
              </a:rPr>
              <a:t>Et après…</a:t>
            </a:r>
          </a:p>
        </p:txBody>
      </p:sp>
      <p:pic>
        <p:nvPicPr>
          <p:cNvPr id="6" name="Image 5" descr="Une image contenant personne, complet, habillé, foule&#10;&#10;Description générée automatiquement">
            <a:extLst>
              <a:ext uri="{FF2B5EF4-FFF2-40B4-BE49-F238E27FC236}">
                <a16:creationId xmlns="" xmlns:a16="http://schemas.microsoft.com/office/drawing/2014/main" id="{E09DEA67-778E-C9FC-9788-6FA4B25917F1}"/>
              </a:ext>
            </a:extLst>
          </p:cNvPr>
          <p:cNvPicPr>
            <a:picLocks noChangeAspect="1"/>
          </p:cNvPicPr>
          <p:nvPr/>
        </p:nvPicPr>
        <p:blipFill rotWithShape="1">
          <a:blip r:embed="rId2"/>
          <a:srcRect t="39851" r="-1" b="4404"/>
          <a:stretch/>
        </p:blipFill>
        <p:spPr>
          <a:xfrm>
            <a:off x="467543" y="2014249"/>
            <a:ext cx="8208914" cy="2574000"/>
          </a:xfrm>
          <a:prstGeom prst="rect">
            <a:avLst/>
          </a:prstGeom>
          <a:noFill/>
        </p:spPr>
      </p:pic>
    </p:spTree>
    <p:extLst>
      <p:ext uri="{BB962C8B-B14F-4D97-AF65-F5344CB8AC3E}">
        <p14:creationId xmlns:p14="http://schemas.microsoft.com/office/powerpoint/2010/main" val="3729967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a:xfrm>
            <a:off x="6426336" y="4876046"/>
            <a:ext cx="1170000" cy="360000"/>
          </a:xfrm>
        </p:spPr>
        <p:txBody>
          <a:bodyPr/>
          <a:lstStyle/>
          <a:p>
            <a:pPr algn="r"/>
            <a:fld id="{5364400D-1A9E-42A8-8CBD-868B8972336F}" type="datetime1">
              <a:rPr lang="fr-FR" sz="800" cap="all" smtClean="0"/>
              <a:t>25/01/2023</a:t>
            </a:fld>
            <a:endParaRPr lang="fr-FR" sz="800" cap="all"/>
          </a:p>
        </p:txBody>
      </p:sp>
      <p:sp>
        <p:nvSpPr>
          <p:cNvPr id="6" name="Espace réservé du numéro de diapositive 5"/>
          <p:cNvSpPr>
            <a:spLocks noGrp="1"/>
          </p:cNvSpPr>
          <p:nvPr>
            <p:ph type="sldNum" sz="quarter" idx="12"/>
          </p:nvPr>
        </p:nvSpPr>
        <p:spPr>
          <a:xfrm>
            <a:off x="7625663" y="4857148"/>
            <a:ext cx="1170000" cy="360000"/>
          </a:xfrm>
        </p:spPr>
        <p:txBody>
          <a:bodyPr/>
          <a:lstStyle/>
          <a:p>
            <a:fld id="{733122C9-A0B9-462F-8757-0847AD287B63}" type="slidenum">
              <a:rPr lang="fr-FR" smtClean="0"/>
              <a:pPr/>
              <a:t>20</a:t>
            </a:fld>
            <a:endParaRPr lang="fr-FR"/>
          </a:p>
        </p:txBody>
      </p:sp>
      <p:sp>
        <p:nvSpPr>
          <p:cNvPr id="7" name="Espace réservé du texte 2"/>
          <p:cNvSpPr txBox="1">
            <a:spLocks/>
          </p:cNvSpPr>
          <p:nvPr/>
        </p:nvSpPr>
        <p:spPr>
          <a:xfrm>
            <a:off x="386366" y="915566"/>
            <a:ext cx="8568000" cy="465412"/>
          </a:xfrm>
          <a:prstGeom prst="rect">
            <a:avLst/>
          </a:prstGeom>
        </p:spPr>
        <p:txBody>
          <a:bodyPr vert="horz" lIns="91440" tIns="45720" rIns="91440" bIns="45720" rtlCol="0">
            <a:noAutofit/>
          </a:bodyPr>
          <a:lstStyle>
            <a:lvl1pPr marL="177800" marR="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sz="2000" kern="1200">
                <a:solidFill>
                  <a:srgbClr val="3D566E"/>
                </a:solidFill>
                <a:latin typeface="+mn-lt"/>
                <a:ea typeface="+mn-ea"/>
                <a:cs typeface="+mn-cs"/>
              </a:defRPr>
            </a:lvl1pPr>
            <a:lvl2pPr marL="627063" marR="0" indent="-169863" algn="l" defTabSz="457200" rtl="0" eaLnBrk="1" fontAlgn="auto" latinLnBrk="0" hangingPunct="1">
              <a:lnSpc>
                <a:spcPct val="100000"/>
              </a:lnSpc>
              <a:spcBef>
                <a:spcPct val="20000"/>
              </a:spcBef>
              <a:spcAft>
                <a:spcPts val="0"/>
              </a:spcAft>
              <a:buClr>
                <a:srgbClr val="FF0000"/>
              </a:buClr>
              <a:buSzTx/>
              <a:buFont typeface="Arial-ItalicMT" charset="0"/>
              <a:buChar char="&gt;"/>
              <a:tabLst/>
              <a:defRPr sz="1500" kern="1200">
                <a:solidFill>
                  <a:srgbClr val="3D566E"/>
                </a:solidFill>
                <a:latin typeface="+mn-lt"/>
                <a:ea typeface="+mn-ea"/>
                <a:cs typeface="+mn-cs"/>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sz="1500" kern="1200">
                <a:solidFill>
                  <a:srgbClr val="3D566E"/>
                </a:solidFill>
                <a:latin typeface="+mn-lt"/>
                <a:ea typeface="+mn-ea"/>
                <a:cs typeface="+mn-cs"/>
              </a:defRPr>
            </a:lvl3pPr>
            <a:lvl4pPr marL="627063" marR="0" indent="177800" algn="l" defTabSz="457200" rtl="0" eaLnBrk="1" fontAlgn="auto" latinLnBrk="0" hangingPunct="1">
              <a:lnSpc>
                <a:spcPct val="100000"/>
              </a:lnSpc>
              <a:spcBef>
                <a:spcPct val="20000"/>
              </a:spcBef>
              <a:spcAft>
                <a:spcPts val="0"/>
              </a:spcAft>
              <a:buClr>
                <a:srgbClr val="FF0000"/>
              </a:buClr>
              <a:buSzTx/>
              <a:buFont typeface="Arial"/>
              <a:buChar char="–"/>
              <a:tabLst/>
              <a:defRPr sz="1100" kern="1200">
                <a:solidFill>
                  <a:srgbClr val="3D566E"/>
                </a:solidFill>
                <a:latin typeface="+mn-lt"/>
                <a:ea typeface="+mn-ea"/>
                <a:cs typeface="+mn-cs"/>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sz="1100" kern="1200">
                <a:solidFill>
                  <a:srgbClr val="3D566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FF0000"/>
              </a:buClr>
              <a:buSzPct val="100000"/>
              <a:buFont typeface="Lucida Grande"/>
              <a:buNone/>
              <a:tabLst/>
              <a:defRPr/>
            </a:pPr>
            <a:endParaRPr kumimoji="0" lang="fr-FR" sz="1400" b="1"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r>
              <a:rPr kumimoji="0" lang="fr-FR" sz="1400" b="1" i="0" u="none" strike="noStrike" kern="1200" cap="none" spc="0" normalizeH="0" baseline="0" noProof="0" dirty="0">
                <a:ln>
                  <a:noFill/>
                </a:ln>
                <a:solidFill>
                  <a:schemeClr val="tx2"/>
                </a:solidFill>
                <a:effectLst/>
                <a:uLnTx/>
                <a:uFillTx/>
                <a:latin typeface="Calibri"/>
                <a:ea typeface="+mn-ea"/>
                <a:cs typeface="+mn-cs"/>
              </a:rPr>
              <a:t>Formation sélective (BTS, BUT, classe</a:t>
            </a:r>
            <a:r>
              <a:rPr kumimoji="0" lang="fr-FR" sz="1400" b="1" i="0" u="none" strike="noStrike" kern="1200" cap="none" spc="0" normalizeH="0" noProof="0" dirty="0">
                <a:ln>
                  <a:noFill/>
                </a:ln>
                <a:solidFill>
                  <a:schemeClr val="tx2"/>
                </a:solidFill>
                <a:effectLst/>
                <a:uLnTx/>
                <a:uFillTx/>
                <a:latin typeface="Calibri"/>
                <a:ea typeface="+mn-ea"/>
                <a:cs typeface="+mn-cs"/>
              </a:rPr>
              <a:t> prépa</a:t>
            </a:r>
            <a:r>
              <a:rPr kumimoji="0" lang="fr-FR" sz="1400" b="1" i="0" u="none" strike="noStrike" kern="1200" cap="none" spc="0" normalizeH="0" baseline="0" noProof="0" dirty="0">
                <a:ln>
                  <a:noFill/>
                </a:ln>
                <a:solidFill>
                  <a:schemeClr val="tx2"/>
                </a:solidFill>
                <a:effectLst/>
                <a:uLnTx/>
                <a:uFillTx/>
                <a:latin typeface="Calibri"/>
                <a:ea typeface="+mn-ea"/>
                <a:cs typeface="+mn-cs"/>
              </a:rPr>
              <a:t>, IFSI, écoles, …) </a:t>
            </a:r>
            <a:endParaRPr kumimoji="0" lang="fr-FR" sz="1400" b="0" i="0" u="none" strike="noStrike" kern="1200" cap="none" spc="0" normalizeH="0" baseline="0" noProof="0" dirty="0">
              <a:ln>
                <a:noFill/>
              </a:ln>
              <a:solidFill>
                <a:schemeClr val="tx2"/>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srgbClr val="FF0000"/>
              </a:buClr>
              <a:buSzPct val="100000"/>
              <a:buFont typeface="Lucida Grande"/>
              <a:buNone/>
              <a:tabLst/>
              <a:defRPr/>
            </a:pPr>
            <a:endParaRPr kumimoji="0" lang="fr-FR" sz="1050" b="1"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endParaRPr kumimoji="0" lang="fr-FR" sz="1050" b="1"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endParaRPr kumimoji="0" lang="fr-FR" sz="1050" b="0"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endParaRPr kumimoji="0" lang="fr-FR" sz="1050" b="0" i="0" u="none" strike="noStrike" kern="1200" cap="none" spc="0" normalizeH="0" baseline="0" noProof="0" dirty="0">
              <a:ln>
                <a:noFill/>
              </a:ln>
              <a:solidFill>
                <a:srgbClr val="3D566E"/>
              </a:solidFill>
              <a:effectLst/>
              <a:uLnTx/>
              <a:uFillTx/>
              <a:latin typeface="Calibri"/>
              <a:ea typeface="+mn-ea"/>
              <a:cs typeface="+mn-cs"/>
            </a:endParaRPr>
          </a:p>
        </p:txBody>
      </p:sp>
      <p:sp>
        <p:nvSpPr>
          <p:cNvPr id="8" name="Espace réservé du numéro de diapositive 3"/>
          <p:cNvSpPr txBox="1">
            <a:spLocks/>
          </p:cNvSpPr>
          <p:nvPr/>
        </p:nvSpPr>
        <p:spPr>
          <a:xfrm>
            <a:off x="8340049" y="4857149"/>
            <a:ext cx="373534" cy="261257"/>
          </a:xfrm>
          <a:prstGeom prst="rect">
            <a:avLst/>
          </a:prstGeom>
        </p:spPr>
        <p:txBody>
          <a:bodyPr vert="horz" lIns="91440" tIns="45720" rIns="91440" bIns="45720" rtlCol="0" anchor="ctr"/>
          <a:lstStyle>
            <a:defPPr>
              <a:defRPr lang="fr-FR"/>
            </a:defPPr>
            <a:lvl1pPr marL="0" algn="ct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B7B3CB-E3BA-F74C-AB76-86EFC5843CD6}" type="slidenum">
              <a:rPr lang="fr-FR" sz="900" smtClean="0">
                <a:solidFill>
                  <a:prstClr val="white"/>
                </a:solidFill>
                <a:latin typeface="Calibri"/>
              </a:rPr>
              <a:pPr/>
              <a:t>20</a:t>
            </a:fld>
            <a:endParaRPr lang="fr-FR" sz="900">
              <a:solidFill>
                <a:prstClr val="white"/>
              </a:solidFill>
              <a:latin typeface="Calibri"/>
            </a:endParaRPr>
          </a:p>
        </p:txBody>
      </p:sp>
      <p:sp>
        <p:nvSpPr>
          <p:cNvPr id="10" name="Rectangle à coins arrondis 9"/>
          <p:cNvSpPr/>
          <p:nvPr/>
        </p:nvSpPr>
        <p:spPr>
          <a:xfrm>
            <a:off x="1357315" y="2007566"/>
            <a:ext cx="2657475" cy="323850"/>
          </a:xfrm>
          <a:prstGeom prst="roundRect">
            <a:avLst/>
          </a:prstGeom>
          <a:solidFill>
            <a:srgbClr val="417DC4"/>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Calibri"/>
                <a:ea typeface="+mn-ea"/>
                <a:cs typeface="+mn-cs"/>
              </a:rPr>
              <a:t>En attente d’une place</a:t>
            </a:r>
          </a:p>
        </p:txBody>
      </p:sp>
      <p:sp>
        <p:nvSpPr>
          <p:cNvPr id="11" name="ZoneTexte 13"/>
          <p:cNvSpPr txBox="1">
            <a:spLocks noChangeArrowheads="1"/>
          </p:cNvSpPr>
          <p:nvPr/>
        </p:nvSpPr>
        <p:spPr bwMode="auto">
          <a:xfrm>
            <a:off x="2490790" y="1756742"/>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a:ln>
                  <a:noFill/>
                </a:ln>
                <a:solidFill>
                  <a:srgbClr val="3D566E"/>
                </a:solidFill>
                <a:effectLst/>
                <a:uLnTx/>
                <a:uFillTx/>
                <a:latin typeface="Calibri" pitchFamily="34" charset="0"/>
              </a:rPr>
              <a:t>ou</a:t>
            </a:r>
          </a:p>
        </p:txBody>
      </p:sp>
      <p:sp>
        <p:nvSpPr>
          <p:cNvPr id="12" name="Flèche droite 11"/>
          <p:cNvSpPr/>
          <p:nvPr/>
        </p:nvSpPr>
        <p:spPr>
          <a:xfrm>
            <a:off x="4135438" y="1563067"/>
            <a:ext cx="671512" cy="206375"/>
          </a:xfrm>
          <a:prstGeom prst="rightArrow">
            <a:avLst/>
          </a:prstGeom>
          <a:solidFill>
            <a:schemeClr val="tx2"/>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à coins arrondis 12"/>
          <p:cNvSpPr/>
          <p:nvPr/>
        </p:nvSpPr>
        <p:spPr>
          <a:xfrm>
            <a:off x="4919662" y="1564308"/>
            <a:ext cx="3708000" cy="324000"/>
          </a:xfrm>
          <a:prstGeom prst="roundRect">
            <a:avLst/>
          </a:prstGeom>
          <a:solidFill>
            <a:srgbClr val="FFCA00"/>
          </a:solidFill>
          <a:ln>
            <a:noFill/>
          </a:ln>
          <a:effectLst>
            <a:outerShdw blurRad="50800" dist="381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fr-FR" sz="1100" b="1" dirty="0">
                <a:solidFill>
                  <a:schemeClr val="tx1"/>
                </a:solidFill>
              </a:rPr>
              <a:t>Le candidat accepte la proposition ou y renonce</a:t>
            </a:r>
          </a:p>
        </p:txBody>
      </p:sp>
      <p:sp>
        <p:nvSpPr>
          <p:cNvPr id="15" name="Rectangle à coins arrondis 14"/>
          <p:cNvSpPr/>
          <p:nvPr/>
        </p:nvSpPr>
        <p:spPr>
          <a:xfrm>
            <a:off x="1357315" y="2512391"/>
            <a:ext cx="2657475" cy="323850"/>
          </a:xfrm>
          <a:prstGeom prst="roundRect">
            <a:avLst/>
          </a:prstGeom>
          <a:solidFill>
            <a:sysClr val="window" lastClr="FFFFFF">
              <a:lumMod val="85000"/>
            </a:sys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3D566E"/>
                </a:solidFill>
                <a:effectLst/>
                <a:uLnTx/>
                <a:uFillTx/>
                <a:latin typeface="Calibri"/>
                <a:ea typeface="+mn-ea"/>
                <a:cs typeface="+mn-cs"/>
              </a:rPr>
              <a:t>Non</a:t>
            </a:r>
          </a:p>
        </p:txBody>
      </p:sp>
      <p:sp>
        <p:nvSpPr>
          <p:cNvPr id="16" name="ZoneTexte 35"/>
          <p:cNvSpPr txBox="1">
            <a:spLocks noChangeArrowheads="1"/>
          </p:cNvSpPr>
          <p:nvPr/>
        </p:nvSpPr>
        <p:spPr bwMode="auto">
          <a:xfrm>
            <a:off x="2490790" y="2261567"/>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a:ln>
                  <a:noFill/>
                </a:ln>
                <a:solidFill>
                  <a:srgbClr val="3D566E"/>
                </a:solidFill>
                <a:effectLst/>
                <a:uLnTx/>
                <a:uFillTx/>
                <a:latin typeface="Calibri" pitchFamily="34" charset="0"/>
              </a:rPr>
              <a:t>ou</a:t>
            </a:r>
          </a:p>
        </p:txBody>
      </p:sp>
      <p:sp>
        <p:nvSpPr>
          <p:cNvPr id="18" name="Flèche droite 17"/>
          <p:cNvSpPr/>
          <p:nvPr/>
        </p:nvSpPr>
        <p:spPr>
          <a:xfrm>
            <a:off x="4135438" y="2058367"/>
            <a:ext cx="671512" cy="206375"/>
          </a:xfrm>
          <a:prstGeom prst="rightArrow">
            <a:avLst/>
          </a:prstGeom>
          <a:solidFill>
            <a:schemeClr val="tx2"/>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à coins arrondis 18"/>
          <p:cNvSpPr/>
          <p:nvPr/>
        </p:nvSpPr>
        <p:spPr>
          <a:xfrm>
            <a:off x="4919662" y="2018679"/>
            <a:ext cx="3708000" cy="323850"/>
          </a:xfrm>
          <a:prstGeom prst="roundRect">
            <a:avLst/>
          </a:prstGeom>
          <a:solidFill>
            <a:srgbClr val="FFCA00"/>
          </a:solidFill>
          <a:ln>
            <a:noFill/>
          </a:ln>
          <a:effectLst>
            <a:outerShdw blurRad="50800" dist="381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fr-FR" sz="1100" b="1" dirty="0">
                <a:solidFill>
                  <a:schemeClr val="tx1"/>
                </a:solidFill>
              </a:rPr>
              <a:t>Le candidat maintient le vœu en attente ou y renonce</a:t>
            </a:r>
          </a:p>
        </p:txBody>
      </p:sp>
      <p:sp>
        <p:nvSpPr>
          <p:cNvPr id="21" name="Rectangle à coins arrondis 20"/>
          <p:cNvSpPr/>
          <p:nvPr/>
        </p:nvSpPr>
        <p:spPr>
          <a:xfrm>
            <a:off x="1366840" y="3723424"/>
            <a:ext cx="2657475" cy="323850"/>
          </a:xfrm>
          <a:prstGeom prst="roundRect">
            <a:avLst/>
          </a:prstGeom>
          <a:solidFill>
            <a:srgbClr val="000091"/>
          </a:solidFill>
          <a:ln w="9525" cap="flat" cmpd="sng" algn="ctr">
            <a:noFill/>
            <a:prstDash val="solid"/>
          </a:ln>
          <a:effectLst>
            <a:outerShdw blurRad="40000" dist="23000" dir="5400000" rotWithShape="0">
              <a:srgbClr val="000000">
                <a:alpha val="35000"/>
              </a:srgbClr>
            </a:outerShdw>
          </a:effectLst>
        </p:spPr>
        <p:txBody>
          <a:bodyPr anchor="ctr"/>
          <a:lstStyle/>
          <a:p>
            <a:pPr algn="ctr" defTabSz="457200"/>
            <a:r>
              <a:rPr lang="fr-FR" sz="1200" b="1" kern="0" dirty="0">
                <a:solidFill>
                  <a:prstClr val="white"/>
                </a:solidFill>
                <a:latin typeface="Calibri"/>
              </a:rPr>
              <a:t>OUI-SI</a:t>
            </a:r>
            <a:r>
              <a:rPr lang="fr-FR" sz="1200" b="1" kern="0" dirty="0">
                <a:solidFill>
                  <a:schemeClr val="bg2"/>
                </a:solidFill>
                <a:latin typeface="Calibri"/>
              </a:rPr>
              <a:t>*</a:t>
            </a:r>
            <a:r>
              <a:rPr lang="fr-FR" sz="1200" b="1" kern="0" dirty="0">
                <a:solidFill>
                  <a:prstClr val="white"/>
                </a:solidFill>
                <a:latin typeface="Calibri"/>
              </a:rPr>
              <a:t> (proposition d’admission)</a:t>
            </a:r>
          </a:p>
        </p:txBody>
      </p:sp>
      <p:sp>
        <p:nvSpPr>
          <p:cNvPr id="22" name="ZoneTexte 41"/>
          <p:cNvSpPr txBox="1">
            <a:spLocks noChangeArrowheads="1"/>
          </p:cNvSpPr>
          <p:nvPr/>
        </p:nvSpPr>
        <p:spPr bwMode="auto">
          <a:xfrm>
            <a:off x="2482924" y="3475004"/>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dirty="0">
                <a:ln>
                  <a:noFill/>
                </a:ln>
                <a:solidFill>
                  <a:srgbClr val="3D566E"/>
                </a:solidFill>
                <a:effectLst/>
                <a:uLnTx/>
                <a:uFillTx/>
                <a:latin typeface="Calibri" pitchFamily="34" charset="0"/>
              </a:rPr>
              <a:t>ou</a:t>
            </a:r>
          </a:p>
        </p:txBody>
      </p:sp>
      <p:sp>
        <p:nvSpPr>
          <p:cNvPr id="23" name="Flèche droite 22"/>
          <p:cNvSpPr/>
          <p:nvPr/>
        </p:nvSpPr>
        <p:spPr>
          <a:xfrm>
            <a:off x="4144963" y="3278925"/>
            <a:ext cx="671512" cy="206375"/>
          </a:xfrm>
          <a:prstGeom prst="rightArrow">
            <a:avLst/>
          </a:prstGeom>
          <a:solidFill>
            <a:schemeClr val="tx2"/>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3D566E"/>
              </a:solidFill>
              <a:effectLst/>
              <a:uLnTx/>
              <a:uFillTx/>
              <a:latin typeface="Calibri"/>
              <a:ea typeface="+mn-ea"/>
              <a:cs typeface="+mn-cs"/>
            </a:endParaRPr>
          </a:p>
        </p:txBody>
      </p:sp>
      <p:sp>
        <p:nvSpPr>
          <p:cNvPr id="25" name="Rectangle à coins arrondis 24"/>
          <p:cNvSpPr/>
          <p:nvPr/>
        </p:nvSpPr>
        <p:spPr>
          <a:xfrm>
            <a:off x="1331640" y="4210012"/>
            <a:ext cx="2657475" cy="323850"/>
          </a:xfrm>
          <a:prstGeom prst="roundRect">
            <a:avLst/>
          </a:prstGeom>
          <a:solidFill>
            <a:srgbClr val="417DC4"/>
          </a:solidFill>
          <a:ln w="9525" cap="flat" cmpd="sng" algn="ctr">
            <a:noFill/>
            <a:prstDash val="solid"/>
          </a:ln>
          <a:effectLst>
            <a:outerShdw blurRad="40000" dist="23000" dir="5400000" rotWithShape="0">
              <a:srgbClr val="000000">
                <a:alpha val="35000"/>
              </a:srgbClr>
            </a:outerShdw>
          </a:effectLst>
        </p:spPr>
        <p:txBody>
          <a:bodyPr anchor="ctr"/>
          <a:lstStyle/>
          <a:p>
            <a:pPr algn="ctr" defTabSz="457200"/>
            <a:r>
              <a:rPr lang="fr-FR" sz="1200" b="1" kern="0">
                <a:solidFill>
                  <a:prstClr val="white"/>
                </a:solidFill>
                <a:latin typeface="Calibri"/>
              </a:rPr>
              <a:t>En attente d’une place</a:t>
            </a:r>
          </a:p>
        </p:txBody>
      </p:sp>
      <p:sp>
        <p:nvSpPr>
          <p:cNvPr id="26" name="ZoneTexte 46"/>
          <p:cNvSpPr txBox="1">
            <a:spLocks noChangeArrowheads="1"/>
          </p:cNvSpPr>
          <p:nvPr/>
        </p:nvSpPr>
        <p:spPr bwMode="auto">
          <a:xfrm>
            <a:off x="2499903" y="3964407"/>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a:ln>
                  <a:noFill/>
                </a:ln>
                <a:solidFill>
                  <a:srgbClr val="3D566E"/>
                </a:solidFill>
                <a:effectLst/>
                <a:uLnTx/>
                <a:uFillTx/>
                <a:latin typeface="Calibri" pitchFamily="34" charset="0"/>
              </a:rPr>
              <a:t>ou</a:t>
            </a:r>
          </a:p>
        </p:txBody>
      </p:sp>
      <p:sp>
        <p:nvSpPr>
          <p:cNvPr id="28" name="Flèche droite 27"/>
          <p:cNvSpPr/>
          <p:nvPr/>
        </p:nvSpPr>
        <p:spPr>
          <a:xfrm>
            <a:off x="4144963" y="3774225"/>
            <a:ext cx="671512" cy="206375"/>
          </a:xfrm>
          <a:prstGeom prst="rightArrow">
            <a:avLst/>
          </a:prstGeom>
          <a:solidFill>
            <a:schemeClr val="tx2"/>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3D566E"/>
              </a:solidFill>
              <a:effectLst/>
              <a:uLnTx/>
              <a:uFillTx/>
              <a:latin typeface="Calibri"/>
              <a:ea typeface="+mn-ea"/>
              <a:cs typeface="+mn-cs"/>
            </a:endParaRPr>
          </a:p>
        </p:txBody>
      </p:sp>
      <p:sp>
        <p:nvSpPr>
          <p:cNvPr id="29" name="Flèche droite 28"/>
          <p:cNvSpPr/>
          <p:nvPr/>
        </p:nvSpPr>
        <p:spPr>
          <a:xfrm>
            <a:off x="4135438" y="4279050"/>
            <a:ext cx="671512" cy="206375"/>
          </a:xfrm>
          <a:prstGeom prst="rightArrow">
            <a:avLst/>
          </a:prstGeom>
          <a:solidFill>
            <a:schemeClr val="tx2"/>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3D566E"/>
              </a:solidFill>
              <a:effectLst/>
              <a:uLnTx/>
              <a:uFillTx/>
              <a:latin typeface="Calibri"/>
              <a:ea typeface="+mn-ea"/>
              <a:cs typeface="+mn-cs"/>
            </a:endParaRPr>
          </a:p>
        </p:txBody>
      </p:sp>
      <p:sp>
        <p:nvSpPr>
          <p:cNvPr id="30" name="Espace réservé du texte 2"/>
          <p:cNvSpPr txBox="1">
            <a:spLocks/>
          </p:cNvSpPr>
          <p:nvPr/>
        </p:nvSpPr>
        <p:spPr>
          <a:xfrm>
            <a:off x="417193" y="2885004"/>
            <a:ext cx="8159932" cy="487516"/>
          </a:xfrm>
          <a:prstGeom prst="rect">
            <a:avLst/>
          </a:prstGeom>
        </p:spPr>
        <p:txBody>
          <a:bodyPr vert="horz" lIns="91440" tIns="45720" rIns="91440" bIns="45720" rtlCol="0">
            <a:normAutofit/>
          </a:bodyPr>
          <a:lstStyle>
            <a:lvl1pPr marL="177800" marR="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sz="2000" kern="1200">
                <a:solidFill>
                  <a:srgbClr val="3D566E"/>
                </a:solidFill>
                <a:latin typeface="+mn-lt"/>
                <a:ea typeface="+mn-ea"/>
                <a:cs typeface="+mn-cs"/>
              </a:defRPr>
            </a:lvl1pPr>
            <a:lvl2pPr marL="627063" marR="0" indent="-169863" algn="l" defTabSz="457200" rtl="0" eaLnBrk="1" fontAlgn="auto" latinLnBrk="0" hangingPunct="1">
              <a:lnSpc>
                <a:spcPct val="100000"/>
              </a:lnSpc>
              <a:spcBef>
                <a:spcPct val="20000"/>
              </a:spcBef>
              <a:spcAft>
                <a:spcPts val="0"/>
              </a:spcAft>
              <a:buClr>
                <a:srgbClr val="FF0000"/>
              </a:buClr>
              <a:buSzTx/>
              <a:buFont typeface="Arial-ItalicMT" charset="0"/>
              <a:buChar char="&gt;"/>
              <a:tabLst/>
              <a:defRPr sz="1500" kern="1200">
                <a:solidFill>
                  <a:srgbClr val="3D566E"/>
                </a:solidFill>
                <a:latin typeface="+mn-lt"/>
                <a:ea typeface="+mn-ea"/>
                <a:cs typeface="+mn-cs"/>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sz="1500" kern="1200">
                <a:solidFill>
                  <a:srgbClr val="3D566E"/>
                </a:solidFill>
                <a:latin typeface="+mn-lt"/>
                <a:ea typeface="+mn-ea"/>
                <a:cs typeface="+mn-cs"/>
              </a:defRPr>
            </a:lvl3pPr>
            <a:lvl4pPr marL="627063" marR="0" indent="177800" algn="l" defTabSz="457200" rtl="0" eaLnBrk="1" fontAlgn="auto" latinLnBrk="0" hangingPunct="1">
              <a:lnSpc>
                <a:spcPct val="100000"/>
              </a:lnSpc>
              <a:spcBef>
                <a:spcPct val="20000"/>
              </a:spcBef>
              <a:spcAft>
                <a:spcPts val="0"/>
              </a:spcAft>
              <a:buClr>
                <a:srgbClr val="FF0000"/>
              </a:buClr>
              <a:buSzTx/>
              <a:buFont typeface="Arial"/>
              <a:buChar char="–"/>
              <a:tabLst/>
              <a:defRPr sz="1100" kern="1200">
                <a:solidFill>
                  <a:srgbClr val="3D566E"/>
                </a:solidFill>
                <a:latin typeface="+mn-lt"/>
                <a:ea typeface="+mn-ea"/>
                <a:cs typeface="+mn-cs"/>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sz="1100" kern="1200">
                <a:solidFill>
                  <a:srgbClr val="3D566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400" b="1" dirty="0">
                <a:solidFill>
                  <a:schemeClr val="tx2"/>
                </a:solidFill>
                <a:latin typeface="Calibri"/>
              </a:rPr>
              <a:t>Formation non sélective (licences, PPPE, PASS) </a:t>
            </a:r>
            <a:endParaRPr lang="fr-FR" sz="1800" b="1" dirty="0">
              <a:solidFill>
                <a:schemeClr val="tx2"/>
              </a:solidFill>
              <a:latin typeface="Calibri"/>
            </a:endParaRPr>
          </a:p>
        </p:txBody>
      </p:sp>
      <p:sp>
        <p:nvSpPr>
          <p:cNvPr id="33" name="Rectangle à coins arrondis 32"/>
          <p:cNvSpPr/>
          <p:nvPr/>
        </p:nvSpPr>
        <p:spPr>
          <a:xfrm>
            <a:off x="4933833" y="3212293"/>
            <a:ext cx="3708000" cy="324000"/>
          </a:xfrm>
          <a:prstGeom prst="roundRect">
            <a:avLst/>
          </a:prstGeom>
          <a:solidFill>
            <a:srgbClr val="FFCA00"/>
          </a:solidFill>
          <a:ln>
            <a:noFill/>
          </a:ln>
          <a:effectLst>
            <a:outerShdw blurRad="50800" dist="381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fr-FR" sz="1100" b="1">
                <a:solidFill>
                  <a:schemeClr val="tx1"/>
                </a:solidFill>
              </a:rPr>
              <a:t>Le candidat accepte la proposition ou y renonce</a:t>
            </a:r>
          </a:p>
        </p:txBody>
      </p:sp>
      <p:sp>
        <p:nvSpPr>
          <p:cNvPr id="34" name="Rectangle à coins arrondis 33"/>
          <p:cNvSpPr/>
          <p:nvPr/>
        </p:nvSpPr>
        <p:spPr>
          <a:xfrm>
            <a:off x="4958637" y="3704949"/>
            <a:ext cx="3708000" cy="324000"/>
          </a:xfrm>
          <a:prstGeom prst="roundRect">
            <a:avLst/>
          </a:prstGeom>
          <a:solidFill>
            <a:srgbClr val="FFCA00"/>
          </a:solidFill>
          <a:ln>
            <a:noFill/>
          </a:ln>
          <a:effectLst>
            <a:outerShdw blurRad="50800" dist="381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fr-FR" sz="1100" b="1">
                <a:solidFill>
                  <a:schemeClr val="tx1"/>
                </a:solidFill>
              </a:rPr>
              <a:t>Le candidat accepte la proposition ou y renonce</a:t>
            </a:r>
          </a:p>
        </p:txBody>
      </p:sp>
      <p:sp>
        <p:nvSpPr>
          <p:cNvPr id="35" name="Rectangle à coins arrondis 34"/>
          <p:cNvSpPr/>
          <p:nvPr/>
        </p:nvSpPr>
        <p:spPr>
          <a:xfrm>
            <a:off x="4944466" y="4143592"/>
            <a:ext cx="3708000" cy="323850"/>
          </a:xfrm>
          <a:prstGeom prst="roundRect">
            <a:avLst/>
          </a:prstGeom>
          <a:solidFill>
            <a:srgbClr val="FFCA00"/>
          </a:solidFill>
          <a:ln>
            <a:noFill/>
          </a:ln>
          <a:effectLst>
            <a:outerShdw blurRad="50800" dist="381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fr-FR" sz="1100" b="1">
                <a:solidFill>
                  <a:schemeClr val="tx1"/>
                </a:solidFill>
              </a:rPr>
              <a:t>Le candidat maintient le vœu en attente ou y renonce</a:t>
            </a:r>
          </a:p>
        </p:txBody>
      </p:sp>
      <p:sp>
        <p:nvSpPr>
          <p:cNvPr id="2" name="ZoneTexte 1"/>
          <p:cNvSpPr txBox="1"/>
          <p:nvPr/>
        </p:nvSpPr>
        <p:spPr>
          <a:xfrm flipH="1">
            <a:off x="323527" y="4629441"/>
            <a:ext cx="7653824" cy="446276"/>
          </a:xfrm>
          <a:prstGeom prst="rect">
            <a:avLst/>
          </a:prstGeom>
          <a:solidFill>
            <a:schemeClr val="bg1"/>
          </a:solidFill>
        </p:spPr>
        <p:txBody>
          <a:bodyPr wrap="square" rtlCol="0">
            <a:spAutoFit/>
          </a:bodyPr>
          <a:lstStyle/>
          <a:p>
            <a:r>
              <a:rPr lang="fr-FR" sz="1100" b="1" dirty="0">
                <a:solidFill>
                  <a:srgbClr val="EC130E"/>
                </a:solidFill>
              </a:rPr>
              <a:t>*</a:t>
            </a:r>
            <a:r>
              <a:rPr lang="fr-FR" sz="1100" dirty="0">
                <a:solidFill>
                  <a:srgbClr val="0C5076"/>
                </a:solidFill>
              </a:rPr>
              <a:t> </a:t>
            </a:r>
            <a:r>
              <a:rPr lang="fr-FR" sz="1100" dirty="0"/>
              <a:t>Oui-si : le candidat est accepté à condition de suivre un parcours de réussite (remise à niveau, tutorat..) </a:t>
            </a:r>
          </a:p>
          <a:p>
            <a:endParaRPr lang="fr-FR" sz="1200" dirty="0"/>
          </a:p>
        </p:txBody>
      </p:sp>
      <p:sp>
        <p:nvSpPr>
          <p:cNvPr id="32" name="Titre 1"/>
          <p:cNvSpPr>
            <a:spLocks noGrp="1"/>
          </p:cNvSpPr>
          <p:nvPr>
            <p:ph type="title"/>
          </p:nvPr>
        </p:nvSpPr>
        <p:spPr>
          <a:xfrm>
            <a:off x="365813" y="834287"/>
            <a:ext cx="8784001" cy="447614"/>
          </a:xfrm>
        </p:spPr>
        <p:txBody>
          <a:bodyPr/>
          <a:lstStyle/>
          <a:p>
            <a:r>
              <a:rPr lang="fr-FR" sz="2400" dirty="0"/>
              <a:t>Les réponses des formations et les choix des candidats</a:t>
            </a:r>
          </a:p>
        </p:txBody>
      </p:sp>
      <p:sp>
        <p:nvSpPr>
          <p:cNvPr id="31" name="Rectangle à coins arrondis 30"/>
          <p:cNvSpPr/>
          <p:nvPr/>
        </p:nvSpPr>
        <p:spPr>
          <a:xfrm>
            <a:off x="1331639" y="1530308"/>
            <a:ext cx="2657475" cy="325437"/>
          </a:xfrm>
          <a:prstGeom prst="roundRect">
            <a:avLst/>
          </a:prstGeom>
          <a:solidFill>
            <a:srgbClr val="000091"/>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white"/>
                </a:solidFill>
                <a:effectLst/>
                <a:uLnTx/>
                <a:uFillTx/>
                <a:latin typeface="Calibri"/>
                <a:ea typeface="+mn-ea"/>
                <a:cs typeface="+mn-cs"/>
              </a:rPr>
              <a:t>OUI (proposition d’admission)</a:t>
            </a:r>
          </a:p>
        </p:txBody>
      </p:sp>
      <p:sp>
        <p:nvSpPr>
          <p:cNvPr id="36" name="Rectangle à coins arrondis 35"/>
          <p:cNvSpPr/>
          <p:nvPr/>
        </p:nvSpPr>
        <p:spPr>
          <a:xfrm>
            <a:off x="1357315" y="3226743"/>
            <a:ext cx="2657475" cy="325437"/>
          </a:xfrm>
          <a:prstGeom prst="roundRect">
            <a:avLst/>
          </a:prstGeom>
          <a:solidFill>
            <a:srgbClr val="000091"/>
          </a:solidFill>
          <a:ln w="9525" cap="flat" cmpd="sng" algn="ctr">
            <a:noFill/>
            <a:prstDash val="solid"/>
          </a:ln>
          <a:effectLst>
            <a:outerShdw blurRad="40000" dist="23000" dir="5400000" rotWithShape="0">
              <a:srgbClr val="000000">
                <a:alpha val="35000"/>
              </a:srgbClr>
            </a:outerShdw>
          </a:effectLst>
        </p:spPr>
        <p:txBody>
          <a:bodyPr anchor="ctr"/>
          <a:lstStyle/>
          <a:p>
            <a:pPr algn="ctr" defTabSz="457200"/>
            <a:r>
              <a:rPr lang="fr-FR" sz="1200" b="1" kern="0" dirty="0">
                <a:solidFill>
                  <a:prstClr val="white"/>
                </a:solidFill>
                <a:latin typeface="Calibri"/>
              </a:rPr>
              <a:t>OUI (proposition d’admission)</a:t>
            </a:r>
          </a:p>
        </p:txBody>
      </p:sp>
      <p:sp>
        <p:nvSpPr>
          <p:cNvPr id="3" name="ZoneTexte 2">
            <a:extLst>
              <a:ext uri="{FF2B5EF4-FFF2-40B4-BE49-F238E27FC236}">
                <a16:creationId xmlns="" xmlns:a16="http://schemas.microsoft.com/office/drawing/2014/main" id="{1E7217F3-3EB3-1842-57E1-D7E2A7A71383}"/>
              </a:ext>
            </a:extLst>
          </p:cNvPr>
          <p:cNvSpPr txBox="1"/>
          <p:nvPr/>
        </p:nvSpPr>
        <p:spPr>
          <a:xfrm>
            <a:off x="3175050" y="4763072"/>
            <a:ext cx="2592288" cy="369332"/>
          </a:xfrm>
          <a:prstGeom prst="rect">
            <a:avLst/>
          </a:prstGeom>
          <a:noFill/>
        </p:spPr>
        <p:txBody>
          <a:bodyPr wrap="square" rtlCol="0">
            <a:spAutoFit/>
          </a:bodyPr>
          <a:lstStyle/>
          <a:p>
            <a:pPr algn="ctr"/>
            <a:r>
              <a:rPr lang="fr-FR" b="1" dirty="0">
                <a:solidFill>
                  <a:schemeClr val="bg2">
                    <a:lumMod val="75000"/>
                  </a:schemeClr>
                </a:solidFill>
              </a:rPr>
              <a:t>1</a:t>
            </a:r>
            <a:r>
              <a:rPr lang="fr-FR" b="1" baseline="30000" dirty="0">
                <a:solidFill>
                  <a:schemeClr val="bg2">
                    <a:lumMod val="75000"/>
                  </a:schemeClr>
                </a:solidFill>
              </a:rPr>
              <a:t>er</a:t>
            </a:r>
            <a:r>
              <a:rPr lang="fr-FR" b="1" dirty="0">
                <a:solidFill>
                  <a:schemeClr val="bg2">
                    <a:lumMod val="75000"/>
                  </a:schemeClr>
                </a:solidFill>
              </a:rPr>
              <a:t> juin: les réponses</a:t>
            </a:r>
          </a:p>
        </p:txBody>
      </p:sp>
    </p:spTree>
    <p:extLst>
      <p:ext uri="{BB962C8B-B14F-4D97-AF65-F5344CB8AC3E}">
        <p14:creationId xmlns:p14="http://schemas.microsoft.com/office/powerpoint/2010/main" val="933716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fade">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35" presetClass="entr" presetSubtype="0"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2000"/>
                                        <p:tgtEl>
                                          <p:spTgt spid="3"/>
                                        </p:tgtEl>
                                      </p:cBhvr>
                                    </p:animEffect>
                                    <p:anim calcmode="lin" valueType="num">
                                      <p:cBhvr>
                                        <p:cTn id="88" dur="2000" fill="hold"/>
                                        <p:tgtEl>
                                          <p:spTgt spid="3"/>
                                        </p:tgtEl>
                                        <p:attrNameLst>
                                          <p:attrName>style.rotation</p:attrName>
                                        </p:attrNameLst>
                                      </p:cBhvr>
                                      <p:tavLst>
                                        <p:tav tm="0">
                                          <p:val>
                                            <p:fltVal val="720"/>
                                          </p:val>
                                        </p:tav>
                                        <p:tav tm="100000">
                                          <p:val>
                                            <p:fltVal val="0"/>
                                          </p:val>
                                        </p:tav>
                                      </p:tavLst>
                                    </p:anim>
                                    <p:anim calcmode="lin" valueType="num">
                                      <p:cBhvr>
                                        <p:cTn id="89" dur="2000" fill="hold"/>
                                        <p:tgtEl>
                                          <p:spTgt spid="3"/>
                                        </p:tgtEl>
                                        <p:attrNameLst>
                                          <p:attrName>ppt_h</p:attrName>
                                        </p:attrNameLst>
                                      </p:cBhvr>
                                      <p:tavLst>
                                        <p:tav tm="0">
                                          <p:val>
                                            <p:fltVal val="0"/>
                                          </p:val>
                                        </p:tav>
                                        <p:tav tm="100000">
                                          <p:val>
                                            <p:strVal val="#ppt_h"/>
                                          </p:val>
                                        </p:tav>
                                      </p:tavLst>
                                    </p:anim>
                                    <p:anim calcmode="lin" valueType="num">
                                      <p:cBhvr>
                                        <p:cTn id="90"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91" fill="hold">
                      <p:stCondLst>
                        <p:cond delay="indefinite"/>
                      </p:stCondLst>
                      <p:childTnLst>
                        <p:par>
                          <p:cTn id="92" fill="hold">
                            <p:stCondLst>
                              <p:cond delay="0"/>
                            </p:stCondLst>
                            <p:childTnLst>
                              <p:par>
                                <p:cTn id="93" presetID="35" presetClass="entr" presetSubtype="0" fill="hold" grpId="1"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fade">
                                      <p:cBhvr>
                                        <p:cTn id="95" dur="2000"/>
                                        <p:tgtEl>
                                          <p:spTgt spid="3"/>
                                        </p:tgtEl>
                                      </p:cBhvr>
                                    </p:animEffect>
                                    <p:anim calcmode="lin" valueType="num">
                                      <p:cBhvr>
                                        <p:cTn id="96" dur="2000" fill="hold"/>
                                        <p:tgtEl>
                                          <p:spTgt spid="3"/>
                                        </p:tgtEl>
                                        <p:attrNameLst>
                                          <p:attrName>style.rotation</p:attrName>
                                        </p:attrNameLst>
                                      </p:cBhvr>
                                      <p:tavLst>
                                        <p:tav tm="0">
                                          <p:val>
                                            <p:fltVal val="720"/>
                                          </p:val>
                                        </p:tav>
                                        <p:tav tm="100000">
                                          <p:val>
                                            <p:fltVal val="0"/>
                                          </p:val>
                                        </p:tav>
                                      </p:tavLst>
                                    </p:anim>
                                    <p:anim calcmode="lin" valueType="num">
                                      <p:cBhvr>
                                        <p:cTn id="97" dur="2000" fill="hold"/>
                                        <p:tgtEl>
                                          <p:spTgt spid="3"/>
                                        </p:tgtEl>
                                        <p:attrNameLst>
                                          <p:attrName>ppt_h</p:attrName>
                                        </p:attrNameLst>
                                      </p:cBhvr>
                                      <p:tavLst>
                                        <p:tav tm="0">
                                          <p:val>
                                            <p:fltVal val="0"/>
                                          </p:val>
                                        </p:tav>
                                        <p:tav tm="100000">
                                          <p:val>
                                            <p:strVal val="#ppt_h"/>
                                          </p:val>
                                        </p:tav>
                                      </p:tavLst>
                                    </p:anim>
                                    <p:anim calcmode="lin" valueType="num">
                                      <p:cBhvr>
                                        <p:cTn id="98"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2" grpId="0" animBg="1"/>
      <p:bldP spid="13" grpId="0" animBg="1"/>
      <p:bldP spid="15" grpId="0" animBg="1"/>
      <p:bldP spid="16" grpId="0"/>
      <p:bldP spid="18" grpId="0" animBg="1"/>
      <p:bldP spid="19" grpId="0" animBg="1"/>
      <p:bldP spid="21" grpId="0" animBg="1"/>
      <p:bldP spid="22" grpId="0"/>
      <p:bldP spid="23" grpId="0" animBg="1"/>
      <p:bldP spid="25" grpId="0" animBg="1"/>
      <p:bldP spid="26" grpId="0"/>
      <p:bldP spid="28" grpId="0" animBg="1"/>
      <p:bldP spid="29" grpId="0" animBg="1"/>
      <p:bldP spid="30" grpId="0"/>
      <p:bldP spid="33" grpId="0" animBg="1"/>
      <p:bldP spid="34" grpId="0" animBg="1"/>
      <p:bldP spid="35" grpId="0" animBg="1"/>
      <p:bldP spid="2" grpId="0" animBg="1"/>
      <p:bldP spid="32" grpId="0"/>
      <p:bldP spid="31" grpId="0" animBg="1"/>
      <p:bldP spid="36" grpId="0" animBg="1"/>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cstate="print"/>
          <a:srcRect t="33076" b="7718"/>
          <a:stretch/>
        </p:blipFill>
        <p:spPr bwMode="auto">
          <a:xfrm>
            <a:off x="1655677" y="1273813"/>
            <a:ext cx="5941553" cy="3314161"/>
          </a:xfrm>
          <a:prstGeom prst="rect">
            <a:avLst/>
          </a:prstGeom>
          <a:noFill/>
          <a:ln w="9525">
            <a:noFill/>
            <a:miter lim="800000"/>
            <a:headEnd/>
            <a:tailEnd/>
          </a:ln>
        </p:spPr>
      </p:pic>
      <p:sp>
        <p:nvSpPr>
          <p:cNvPr id="3" name="Titre 1"/>
          <p:cNvSpPr>
            <a:spLocks noGrp="1"/>
          </p:cNvSpPr>
          <p:nvPr>
            <p:ph type="title"/>
          </p:nvPr>
        </p:nvSpPr>
        <p:spPr>
          <a:xfrm>
            <a:off x="467544" y="879608"/>
            <a:ext cx="1945109" cy="361239"/>
          </a:xfrm>
        </p:spPr>
        <p:txBody>
          <a:bodyPr>
            <a:normAutofit/>
          </a:bodyPr>
          <a:lstStyle/>
          <a:p>
            <a:r>
              <a:rPr lang="fr-FR" sz="2400" dirty="0">
                <a:latin typeface="Calibri Light" pitchFamily="34" charset="0"/>
                <a:cs typeface="Calibri Light" pitchFamily="34" charset="0"/>
              </a:rPr>
              <a:t>CHARLOTTE…</a:t>
            </a:r>
            <a:endParaRPr lang="fr-FR" sz="2400" i="1" dirty="0">
              <a:latin typeface="Calibri Light" pitchFamily="34" charset="0"/>
              <a:cs typeface="Calibri Light" pitchFamily="34" charset="0"/>
            </a:endParaRPr>
          </a:p>
        </p:txBody>
      </p:sp>
      <p:sp>
        <p:nvSpPr>
          <p:cNvPr id="2" name="ZoneTexte 1"/>
          <p:cNvSpPr txBox="1"/>
          <p:nvPr/>
        </p:nvSpPr>
        <p:spPr>
          <a:xfrm>
            <a:off x="2843809" y="1060228"/>
            <a:ext cx="2010707" cy="213585"/>
          </a:xfrm>
          <a:prstGeom prst="rect">
            <a:avLst/>
          </a:prstGeom>
          <a:solidFill>
            <a:schemeClr val="bg1"/>
          </a:solidFill>
        </p:spPr>
        <p:txBody>
          <a:bodyPr wrap="square" rtlCol="0">
            <a:spAutoFit/>
          </a:bodyPr>
          <a:lstStyle/>
          <a:p>
            <a:pPr algn="ctr"/>
            <a:r>
              <a:rPr lang="fr-FR" sz="788" b="1" dirty="0">
                <a:solidFill>
                  <a:srgbClr val="002060"/>
                </a:solidFill>
              </a:rPr>
              <a:t>1</a:t>
            </a:r>
            <a:r>
              <a:rPr lang="fr-FR" sz="788" b="1" baseline="30000" dirty="0">
                <a:solidFill>
                  <a:srgbClr val="002060"/>
                </a:solidFill>
              </a:rPr>
              <a:t>er </a:t>
            </a:r>
            <a:r>
              <a:rPr lang="fr-FR" sz="788" b="1" dirty="0">
                <a:solidFill>
                  <a:srgbClr val="002060"/>
                </a:solidFill>
              </a:rPr>
              <a:t>juin : réponses des établissements</a:t>
            </a:r>
          </a:p>
        </p:txBody>
      </p:sp>
      <p:sp>
        <p:nvSpPr>
          <p:cNvPr id="5" name="ZoneTexte 4"/>
          <p:cNvSpPr txBox="1"/>
          <p:nvPr/>
        </p:nvSpPr>
        <p:spPr>
          <a:xfrm>
            <a:off x="4854516" y="1060228"/>
            <a:ext cx="1715707" cy="219291"/>
          </a:xfrm>
          <a:prstGeom prst="rect">
            <a:avLst/>
          </a:prstGeom>
          <a:solidFill>
            <a:schemeClr val="bg1"/>
          </a:solidFill>
        </p:spPr>
        <p:txBody>
          <a:bodyPr wrap="square" rtlCol="0">
            <a:spAutoFit/>
          </a:bodyPr>
          <a:lstStyle/>
          <a:p>
            <a:pPr algn="ctr"/>
            <a:r>
              <a:rPr lang="fr-FR" sz="825" b="1" dirty="0">
                <a:solidFill>
                  <a:srgbClr val="002060"/>
                </a:solidFill>
              </a:rPr>
              <a:t>3 juin : réponses de Charlotte</a:t>
            </a:r>
          </a:p>
        </p:txBody>
      </p:sp>
      <p:sp>
        <p:nvSpPr>
          <p:cNvPr id="6" name="ZoneTexte 5"/>
          <p:cNvSpPr txBox="1"/>
          <p:nvPr/>
        </p:nvSpPr>
        <p:spPr>
          <a:xfrm>
            <a:off x="3085257" y="1580627"/>
            <a:ext cx="1782198" cy="219291"/>
          </a:xfrm>
          <a:prstGeom prst="rect">
            <a:avLst/>
          </a:prstGeom>
          <a:solidFill>
            <a:schemeClr val="bg1"/>
          </a:solidFill>
        </p:spPr>
        <p:txBody>
          <a:bodyPr wrap="square" rtlCol="0">
            <a:spAutoFit/>
          </a:bodyPr>
          <a:lstStyle/>
          <a:p>
            <a:pPr algn="ctr"/>
            <a:endParaRPr lang="fr-FR" sz="825" b="1" dirty="0">
              <a:solidFill>
                <a:srgbClr val="002060"/>
              </a:solidFill>
            </a:endParaRPr>
          </a:p>
        </p:txBody>
      </p:sp>
      <p:sp>
        <p:nvSpPr>
          <p:cNvPr id="7" name="ZoneTexte 6"/>
          <p:cNvSpPr txBox="1"/>
          <p:nvPr/>
        </p:nvSpPr>
        <p:spPr>
          <a:xfrm>
            <a:off x="3097652" y="2430201"/>
            <a:ext cx="1782198" cy="219291"/>
          </a:xfrm>
          <a:prstGeom prst="rect">
            <a:avLst/>
          </a:prstGeom>
          <a:solidFill>
            <a:schemeClr val="bg1"/>
          </a:solidFill>
        </p:spPr>
        <p:txBody>
          <a:bodyPr wrap="square" rtlCol="0">
            <a:spAutoFit/>
          </a:bodyPr>
          <a:lstStyle/>
          <a:p>
            <a:pPr algn="ctr"/>
            <a:endParaRPr lang="fr-FR" sz="825" b="1" dirty="0">
              <a:solidFill>
                <a:srgbClr val="002060"/>
              </a:solidFill>
            </a:endParaRPr>
          </a:p>
        </p:txBody>
      </p:sp>
      <p:sp>
        <p:nvSpPr>
          <p:cNvPr id="8" name="ZoneTexte 7"/>
          <p:cNvSpPr txBox="1"/>
          <p:nvPr/>
        </p:nvSpPr>
        <p:spPr>
          <a:xfrm>
            <a:off x="3062235" y="3227335"/>
            <a:ext cx="1782198" cy="219291"/>
          </a:xfrm>
          <a:prstGeom prst="rect">
            <a:avLst/>
          </a:prstGeom>
          <a:solidFill>
            <a:schemeClr val="bg1"/>
          </a:solidFill>
        </p:spPr>
        <p:txBody>
          <a:bodyPr wrap="square" rtlCol="0">
            <a:spAutoFit/>
          </a:bodyPr>
          <a:lstStyle/>
          <a:p>
            <a:pPr algn="ctr"/>
            <a:endParaRPr lang="fr-FR" sz="825" b="1" dirty="0">
              <a:solidFill>
                <a:srgbClr val="002060"/>
              </a:solidFill>
            </a:endParaRPr>
          </a:p>
        </p:txBody>
      </p:sp>
      <p:sp>
        <p:nvSpPr>
          <p:cNvPr id="9" name="ZoneTexte 8"/>
          <p:cNvSpPr txBox="1"/>
          <p:nvPr/>
        </p:nvSpPr>
        <p:spPr>
          <a:xfrm>
            <a:off x="3097652" y="3663439"/>
            <a:ext cx="1782198" cy="219291"/>
          </a:xfrm>
          <a:prstGeom prst="rect">
            <a:avLst/>
          </a:prstGeom>
          <a:solidFill>
            <a:schemeClr val="bg1"/>
          </a:solidFill>
        </p:spPr>
        <p:txBody>
          <a:bodyPr wrap="square" rtlCol="0">
            <a:spAutoFit/>
          </a:bodyPr>
          <a:lstStyle/>
          <a:p>
            <a:pPr algn="ctr"/>
            <a:endParaRPr lang="fr-FR" sz="825" b="1" dirty="0">
              <a:solidFill>
                <a:srgbClr val="002060"/>
              </a:solidFill>
            </a:endParaRPr>
          </a:p>
        </p:txBody>
      </p:sp>
      <p:cxnSp>
        <p:nvCxnSpPr>
          <p:cNvPr id="11" name="Connecteur droit 10">
            <a:extLst>
              <a:ext uri="{FF2B5EF4-FFF2-40B4-BE49-F238E27FC236}">
                <a16:creationId xmlns="" xmlns:a16="http://schemas.microsoft.com/office/drawing/2014/main" id="{4F9C699A-5A74-B1D4-AE0C-60D85083B2CE}"/>
              </a:ext>
            </a:extLst>
          </p:cNvPr>
          <p:cNvCxnSpPr/>
          <p:nvPr/>
        </p:nvCxnSpPr>
        <p:spPr>
          <a:xfrm>
            <a:off x="3131840" y="1563638"/>
            <a:ext cx="1635753"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 xmlns:a16="http://schemas.microsoft.com/office/drawing/2014/main" id="{249EEB3F-9758-10B4-09CC-F923B078D191}"/>
              </a:ext>
            </a:extLst>
          </p:cNvPr>
          <p:cNvCxnSpPr/>
          <p:nvPr/>
        </p:nvCxnSpPr>
        <p:spPr>
          <a:xfrm>
            <a:off x="3203848" y="2067694"/>
            <a:ext cx="1635753" cy="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 xmlns:a16="http://schemas.microsoft.com/office/drawing/2014/main" id="{A1764939-5AF5-602A-7E57-D8B8896C1D53}"/>
              </a:ext>
            </a:extLst>
          </p:cNvPr>
          <p:cNvCxnSpPr/>
          <p:nvPr/>
        </p:nvCxnSpPr>
        <p:spPr>
          <a:xfrm>
            <a:off x="3131840" y="2427734"/>
            <a:ext cx="1635753"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 xmlns:a16="http://schemas.microsoft.com/office/drawing/2014/main" id="{52689393-6F42-8C57-BE0D-EF2926E5A8F4}"/>
              </a:ext>
            </a:extLst>
          </p:cNvPr>
          <p:cNvCxnSpPr/>
          <p:nvPr/>
        </p:nvCxnSpPr>
        <p:spPr>
          <a:xfrm>
            <a:off x="3131840" y="3219822"/>
            <a:ext cx="1635753"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 xmlns:a16="http://schemas.microsoft.com/office/drawing/2014/main" id="{841CD52A-AFC6-7ED0-1840-655B0A603066}"/>
              </a:ext>
            </a:extLst>
          </p:cNvPr>
          <p:cNvCxnSpPr/>
          <p:nvPr/>
        </p:nvCxnSpPr>
        <p:spPr>
          <a:xfrm>
            <a:off x="3131840" y="3705877"/>
            <a:ext cx="1635753" cy="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 xmlns:a16="http://schemas.microsoft.com/office/drawing/2014/main" id="{F82A6F0D-FB26-F0DA-E7F8-274304D59D50}"/>
              </a:ext>
            </a:extLst>
          </p:cNvPr>
          <p:cNvCxnSpPr/>
          <p:nvPr/>
        </p:nvCxnSpPr>
        <p:spPr>
          <a:xfrm>
            <a:off x="3131840" y="4083918"/>
            <a:ext cx="1635753" cy="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 xmlns:a16="http://schemas.microsoft.com/office/drawing/2014/main" id="{5CC8644E-C352-0DCA-99DB-5EC79A799669}"/>
              </a:ext>
            </a:extLst>
          </p:cNvPr>
          <p:cNvCxnSpPr/>
          <p:nvPr/>
        </p:nvCxnSpPr>
        <p:spPr>
          <a:xfrm>
            <a:off x="3131840" y="4443958"/>
            <a:ext cx="1635753" cy="0"/>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 xmlns:a16="http://schemas.microsoft.com/office/drawing/2014/main" id="{9268167A-32EF-714A-0D97-445922091BD7}"/>
              </a:ext>
            </a:extLst>
          </p:cNvPr>
          <p:cNvSpPr txBox="1"/>
          <p:nvPr/>
        </p:nvSpPr>
        <p:spPr>
          <a:xfrm>
            <a:off x="1963832" y="3446626"/>
            <a:ext cx="663951" cy="215444"/>
          </a:xfrm>
          <a:prstGeom prst="rect">
            <a:avLst/>
          </a:prstGeom>
          <a:solidFill>
            <a:srgbClr val="D78857"/>
          </a:solidFill>
        </p:spPr>
        <p:txBody>
          <a:bodyPr wrap="square" rtlCol="0">
            <a:spAutoFit/>
          </a:bodyPr>
          <a:lstStyle/>
          <a:p>
            <a:r>
              <a:rPr lang="fr-FR" sz="800" b="1" dirty="0"/>
              <a:t>BUT « F »</a:t>
            </a:r>
          </a:p>
        </p:txBody>
      </p:sp>
      <p:sp>
        <p:nvSpPr>
          <p:cNvPr id="10" name="ZoneTexte 9">
            <a:extLst>
              <a:ext uri="{FF2B5EF4-FFF2-40B4-BE49-F238E27FC236}">
                <a16:creationId xmlns="" xmlns:a16="http://schemas.microsoft.com/office/drawing/2014/main" id="{274B87C3-E714-F1D7-F14A-EAE5FC3CB9FD}"/>
              </a:ext>
            </a:extLst>
          </p:cNvPr>
          <p:cNvSpPr txBox="1"/>
          <p:nvPr/>
        </p:nvSpPr>
        <p:spPr>
          <a:xfrm>
            <a:off x="1963832" y="3850503"/>
            <a:ext cx="735960" cy="215444"/>
          </a:xfrm>
          <a:prstGeom prst="rect">
            <a:avLst/>
          </a:prstGeom>
          <a:solidFill>
            <a:srgbClr val="D78857"/>
          </a:solidFill>
        </p:spPr>
        <p:txBody>
          <a:bodyPr wrap="square" rtlCol="0">
            <a:spAutoFit/>
          </a:bodyPr>
          <a:lstStyle/>
          <a:p>
            <a:r>
              <a:rPr lang="fr-FR" sz="800" b="1" dirty="0"/>
              <a:t>BUT « G »</a:t>
            </a:r>
          </a:p>
        </p:txBody>
      </p:sp>
      <p:sp>
        <p:nvSpPr>
          <p:cNvPr id="25" name="Rectangle 24">
            <a:extLst>
              <a:ext uri="{FF2B5EF4-FFF2-40B4-BE49-F238E27FC236}">
                <a16:creationId xmlns="" xmlns:a16="http://schemas.microsoft.com/office/drawing/2014/main" id="{F7E48F1D-1BB3-67D4-A397-D50997B9CDEB}"/>
              </a:ext>
            </a:extLst>
          </p:cNvPr>
          <p:cNvSpPr/>
          <p:nvPr/>
        </p:nvSpPr>
        <p:spPr>
          <a:xfrm>
            <a:off x="5076056" y="1273813"/>
            <a:ext cx="909500" cy="3242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 xmlns:a16="http://schemas.microsoft.com/office/drawing/2014/main" id="{E23B2D67-B5AE-4A93-B572-B528FF75C2F6}"/>
              </a:ext>
            </a:extLst>
          </p:cNvPr>
          <p:cNvSpPr/>
          <p:nvPr/>
        </p:nvSpPr>
        <p:spPr>
          <a:xfrm>
            <a:off x="5040050" y="3410842"/>
            <a:ext cx="1008112" cy="313036"/>
          </a:xfrm>
          <a:prstGeom prst="ellipse">
            <a:avLst/>
          </a:prstGeom>
          <a:noFill/>
          <a:ln>
            <a:solidFill>
              <a:srgbClr val="EC1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4" name="Ellipse 13">
            <a:extLst>
              <a:ext uri="{FF2B5EF4-FFF2-40B4-BE49-F238E27FC236}">
                <a16:creationId xmlns="" xmlns:a16="http://schemas.microsoft.com/office/drawing/2014/main" id="{F58184B9-6BD7-24BA-2E3E-DB29D6E607C3}"/>
              </a:ext>
            </a:extLst>
          </p:cNvPr>
          <p:cNvSpPr/>
          <p:nvPr/>
        </p:nvSpPr>
        <p:spPr>
          <a:xfrm>
            <a:off x="5040050" y="1732658"/>
            <a:ext cx="1008112" cy="313036"/>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22" name="Ellipse 21">
            <a:extLst>
              <a:ext uri="{FF2B5EF4-FFF2-40B4-BE49-F238E27FC236}">
                <a16:creationId xmlns="" xmlns:a16="http://schemas.microsoft.com/office/drawing/2014/main" id="{82BA90E1-7BA1-9A14-504C-6A83613285C9}"/>
              </a:ext>
            </a:extLst>
          </p:cNvPr>
          <p:cNvSpPr/>
          <p:nvPr/>
        </p:nvSpPr>
        <p:spPr>
          <a:xfrm>
            <a:off x="5013450" y="3801707"/>
            <a:ext cx="1008112" cy="313036"/>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no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P spid="4" grpId="0" animBg="1"/>
      <p:bldP spid="10" grpId="0" animBg="1"/>
      <p:bldP spid="25" grpId="0" animBg="1"/>
      <p:bldP spid="12" grpId="0" animBg="1"/>
      <p:bldP spid="14"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cstate="print"/>
          <a:srcRect t="31581" b="38762"/>
          <a:stretch/>
        </p:blipFill>
        <p:spPr bwMode="auto">
          <a:xfrm>
            <a:off x="1763688" y="1803777"/>
            <a:ext cx="5878084" cy="2172882"/>
          </a:xfrm>
          <a:prstGeom prst="rect">
            <a:avLst/>
          </a:prstGeom>
          <a:noFill/>
          <a:ln w="9525">
            <a:noFill/>
            <a:miter lim="800000"/>
            <a:headEnd/>
            <a:tailEnd/>
          </a:ln>
        </p:spPr>
      </p:pic>
      <p:sp>
        <p:nvSpPr>
          <p:cNvPr id="3" name="Titre 1"/>
          <p:cNvSpPr>
            <a:spLocks noGrp="1"/>
          </p:cNvSpPr>
          <p:nvPr>
            <p:ph type="title"/>
          </p:nvPr>
        </p:nvSpPr>
        <p:spPr>
          <a:xfrm>
            <a:off x="467544" y="927145"/>
            <a:ext cx="3612728" cy="497200"/>
          </a:xfrm>
        </p:spPr>
        <p:txBody>
          <a:bodyPr>
            <a:normAutofit fontScale="90000"/>
          </a:bodyPr>
          <a:lstStyle/>
          <a:p>
            <a:r>
              <a:rPr lang="fr-FR" sz="2400" dirty="0">
                <a:latin typeface="Calibri Light" pitchFamily="34" charset="0"/>
                <a:cs typeface="Calibri Light" pitchFamily="34" charset="0"/>
              </a:rPr>
              <a:t>CHARLOTTE, nouvelle étape</a:t>
            </a:r>
            <a:r>
              <a:rPr lang="fr-FR" sz="1800" dirty="0">
                <a:latin typeface="Calibri Light" pitchFamily="34" charset="0"/>
                <a:cs typeface="Calibri Light" pitchFamily="34" charset="0"/>
              </a:rPr>
              <a:t/>
            </a:r>
            <a:br>
              <a:rPr lang="fr-FR" sz="1800" dirty="0">
                <a:latin typeface="Calibri Light" pitchFamily="34" charset="0"/>
                <a:cs typeface="Calibri Light" pitchFamily="34" charset="0"/>
              </a:rPr>
            </a:br>
            <a:endParaRPr lang="fr-FR" sz="2025" i="1" dirty="0">
              <a:latin typeface="Calibri Light" pitchFamily="34" charset="0"/>
              <a:cs typeface="Calibri Light" pitchFamily="34" charset="0"/>
            </a:endParaRPr>
          </a:p>
        </p:txBody>
      </p:sp>
      <p:sp>
        <p:nvSpPr>
          <p:cNvPr id="4" name="ZoneTexte 3"/>
          <p:cNvSpPr txBox="1"/>
          <p:nvPr/>
        </p:nvSpPr>
        <p:spPr>
          <a:xfrm>
            <a:off x="1835696" y="1566228"/>
            <a:ext cx="2376264" cy="767582"/>
          </a:xfrm>
          <a:prstGeom prst="rect">
            <a:avLst/>
          </a:prstGeom>
          <a:solidFill>
            <a:schemeClr val="bg1"/>
          </a:solidFill>
        </p:spPr>
        <p:txBody>
          <a:bodyPr wrap="square" rtlCol="0">
            <a:spAutoFit/>
          </a:bodyPr>
          <a:lstStyle/>
          <a:p>
            <a:pPr algn="ctr"/>
            <a:r>
              <a:rPr lang="fr-FR" sz="1200" b="1" dirty="0">
                <a:solidFill>
                  <a:srgbClr val="002060"/>
                </a:solidFill>
              </a:rPr>
              <a:t>Etats des vœux de Charlotte </a:t>
            </a:r>
          </a:p>
          <a:p>
            <a:pPr algn="ctr"/>
            <a:r>
              <a:rPr lang="fr-FR" sz="1200" b="1" dirty="0">
                <a:solidFill>
                  <a:srgbClr val="002060"/>
                </a:solidFill>
              </a:rPr>
              <a:t>au 4 juin</a:t>
            </a:r>
          </a:p>
          <a:p>
            <a:pPr algn="ctr"/>
            <a:endParaRPr lang="fr-FR" sz="1200" b="1" dirty="0">
              <a:solidFill>
                <a:srgbClr val="002060"/>
              </a:solidFill>
            </a:endParaRPr>
          </a:p>
          <a:p>
            <a:pPr algn="ctr"/>
            <a:endParaRPr lang="fr-FR" sz="788" b="1" dirty="0">
              <a:solidFill>
                <a:srgbClr val="002060"/>
              </a:solidFill>
            </a:endParaRPr>
          </a:p>
        </p:txBody>
      </p:sp>
      <p:sp>
        <p:nvSpPr>
          <p:cNvPr id="9" name="Rectangle 8">
            <a:extLst>
              <a:ext uri="{FF2B5EF4-FFF2-40B4-BE49-F238E27FC236}">
                <a16:creationId xmlns="" xmlns:a16="http://schemas.microsoft.com/office/drawing/2014/main" id="{397EFEBB-133B-69D9-5FC8-B7D19F32ED4B}"/>
              </a:ext>
            </a:extLst>
          </p:cNvPr>
          <p:cNvSpPr/>
          <p:nvPr/>
        </p:nvSpPr>
        <p:spPr>
          <a:xfrm>
            <a:off x="4211960" y="1491630"/>
            <a:ext cx="3882915"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4139952" y="1578196"/>
            <a:ext cx="2010707" cy="767582"/>
          </a:xfrm>
          <a:prstGeom prst="rect">
            <a:avLst/>
          </a:prstGeom>
          <a:solidFill>
            <a:schemeClr val="bg1"/>
          </a:solidFill>
        </p:spPr>
        <p:txBody>
          <a:bodyPr wrap="square" rtlCol="0">
            <a:spAutoFit/>
          </a:bodyPr>
          <a:lstStyle/>
          <a:p>
            <a:pPr algn="ctr"/>
            <a:r>
              <a:rPr lang="fr-FR" sz="1200" b="1" dirty="0">
                <a:solidFill>
                  <a:srgbClr val="002060"/>
                </a:solidFill>
              </a:rPr>
              <a:t>Nouvelle réponse </a:t>
            </a:r>
          </a:p>
          <a:p>
            <a:pPr algn="ctr"/>
            <a:r>
              <a:rPr lang="fr-FR" sz="1200" b="1" dirty="0">
                <a:solidFill>
                  <a:srgbClr val="002060"/>
                </a:solidFill>
              </a:rPr>
              <a:t>le  9 juin</a:t>
            </a:r>
          </a:p>
          <a:p>
            <a:pPr algn="ctr"/>
            <a:endParaRPr lang="fr-FR" sz="1200" b="1" dirty="0">
              <a:solidFill>
                <a:srgbClr val="002060"/>
              </a:solidFill>
            </a:endParaRPr>
          </a:p>
          <a:p>
            <a:pPr algn="ctr"/>
            <a:endParaRPr lang="fr-FR" sz="788" b="1" dirty="0">
              <a:solidFill>
                <a:srgbClr val="002060"/>
              </a:solidFill>
            </a:endParaRPr>
          </a:p>
        </p:txBody>
      </p:sp>
      <p:sp>
        <p:nvSpPr>
          <p:cNvPr id="6" name="ZoneTexte 5"/>
          <p:cNvSpPr txBox="1"/>
          <p:nvPr/>
        </p:nvSpPr>
        <p:spPr>
          <a:xfrm>
            <a:off x="6084168" y="1588674"/>
            <a:ext cx="2010707" cy="767582"/>
          </a:xfrm>
          <a:prstGeom prst="rect">
            <a:avLst/>
          </a:prstGeom>
          <a:solidFill>
            <a:schemeClr val="bg1"/>
          </a:solidFill>
        </p:spPr>
        <p:txBody>
          <a:bodyPr wrap="square" rtlCol="0">
            <a:spAutoFit/>
          </a:bodyPr>
          <a:lstStyle/>
          <a:p>
            <a:pPr algn="ctr"/>
            <a:r>
              <a:rPr lang="fr-FR" sz="1200" b="1" dirty="0">
                <a:solidFill>
                  <a:srgbClr val="002060"/>
                </a:solidFill>
              </a:rPr>
              <a:t>Réponse de Charlotte </a:t>
            </a:r>
          </a:p>
          <a:p>
            <a:pPr algn="ctr"/>
            <a:r>
              <a:rPr lang="fr-FR" sz="1200" b="1" dirty="0">
                <a:solidFill>
                  <a:srgbClr val="002060"/>
                </a:solidFill>
              </a:rPr>
              <a:t>le 11 juin</a:t>
            </a:r>
          </a:p>
          <a:p>
            <a:pPr algn="ctr"/>
            <a:endParaRPr lang="fr-FR" sz="1200" b="1" dirty="0">
              <a:solidFill>
                <a:srgbClr val="002060"/>
              </a:solidFill>
            </a:endParaRPr>
          </a:p>
          <a:p>
            <a:pPr algn="ctr"/>
            <a:endParaRPr lang="fr-FR" sz="788" b="1" dirty="0">
              <a:solidFill>
                <a:srgbClr val="002060"/>
              </a:solidFill>
            </a:endParaRPr>
          </a:p>
        </p:txBody>
      </p:sp>
      <p:sp>
        <p:nvSpPr>
          <p:cNvPr id="2" name="ZoneTexte 1">
            <a:extLst>
              <a:ext uri="{FF2B5EF4-FFF2-40B4-BE49-F238E27FC236}">
                <a16:creationId xmlns="" xmlns:a16="http://schemas.microsoft.com/office/drawing/2014/main" id="{30580BAC-14B9-FF29-62A2-00A87128BF0D}"/>
              </a:ext>
            </a:extLst>
          </p:cNvPr>
          <p:cNvSpPr txBox="1"/>
          <p:nvPr/>
        </p:nvSpPr>
        <p:spPr>
          <a:xfrm>
            <a:off x="1930982" y="3047512"/>
            <a:ext cx="685852" cy="215444"/>
          </a:xfrm>
          <a:prstGeom prst="rect">
            <a:avLst/>
          </a:prstGeom>
          <a:solidFill>
            <a:srgbClr val="D78857"/>
          </a:solidFill>
        </p:spPr>
        <p:txBody>
          <a:bodyPr wrap="square" rtlCol="0">
            <a:spAutoFit/>
          </a:bodyPr>
          <a:lstStyle/>
          <a:p>
            <a:r>
              <a:rPr lang="fr-FR" sz="800" b="1" dirty="0"/>
              <a:t>BUT « F »</a:t>
            </a:r>
          </a:p>
        </p:txBody>
      </p:sp>
      <p:sp>
        <p:nvSpPr>
          <p:cNvPr id="7" name="ZoneTexte 6">
            <a:extLst>
              <a:ext uri="{FF2B5EF4-FFF2-40B4-BE49-F238E27FC236}">
                <a16:creationId xmlns="" xmlns:a16="http://schemas.microsoft.com/office/drawing/2014/main" id="{90930B66-C1D5-E025-965D-81E7B74C970A}"/>
              </a:ext>
            </a:extLst>
          </p:cNvPr>
          <p:cNvSpPr txBox="1"/>
          <p:nvPr/>
        </p:nvSpPr>
        <p:spPr>
          <a:xfrm>
            <a:off x="1880874" y="3642388"/>
            <a:ext cx="735960" cy="215444"/>
          </a:xfrm>
          <a:prstGeom prst="rect">
            <a:avLst/>
          </a:prstGeom>
          <a:solidFill>
            <a:srgbClr val="D78857"/>
          </a:solidFill>
        </p:spPr>
        <p:txBody>
          <a:bodyPr wrap="square" rtlCol="0">
            <a:spAutoFit/>
          </a:bodyPr>
          <a:lstStyle/>
          <a:p>
            <a:r>
              <a:rPr lang="fr-FR" sz="800" b="1" dirty="0"/>
              <a:t>BUT « G »</a:t>
            </a:r>
          </a:p>
        </p:txBody>
      </p:sp>
      <p:sp>
        <p:nvSpPr>
          <p:cNvPr id="8" name="Ellipse 7">
            <a:extLst>
              <a:ext uri="{FF2B5EF4-FFF2-40B4-BE49-F238E27FC236}">
                <a16:creationId xmlns="" xmlns:a16="http://schemas.microsoft.com/office/drawing/2014/main" id="{7541FC44-E2B7-FFD3-C3B9-31CF21FB0EB6}"/>
              </a:ext>
            </a:extLst>
          </p:cNvPr>
          <p:cNvSpPr/>
          <p:nvPr/>
        </p:nvSpPr>
        <p:spPr>
          <a:xfrm>
            <a:off x="6023112" y="3593592"/>
            <a:ext cx="1008112" cy="313036"/>
          </a:xfrm>
          <a:prstGeom prst="ellipse">
            <a:avLst/>
          </a:prstGeom>
          <a:noFill/>
          <a:ln>
            <a:solidFill>
              <a:srgbClr val="EC1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2"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999" y="915566"/>
            <a:ext cx="8784001" cy="447614"/>
          </a:xfrm>
        </p:spPr>
        <p:txBody>
          <a:bodyPr/>
          <a:lstStyle/>
          <a:p>
            <a:r>
              <a:rPr lang="fr-FR" sz="2400" dirty="0">
                <a:solidFill>
                  <a:schemeClr val="accent4">
                    <a:lumMod val="50000"/>
                  </a:schemeClr>
                </a:solidFill>
              </a:rPr>
              <a:t>La phase d’admission principale du 1</a:t>
            </a:r>
            <a:r>
              <a:rPr lang="fr-FR" sz="2400" baseline="30000" dirty="0">
                <a:solidFill>
                  <a:schemeClr val="accent4">
                    <a:lumMod val="50000"/>
                  </a:schemeClr>
                </a:solidFill>
              </a:rPr>
              <a:t>er</a:t>
            </a:r>
            <a:r>
              <a:rPr lang="fr-FR" sz="2400" dirty="0">
                <a:solidFill>
                  <a:schemeClr val="accent4">
                    <a:lumMod val="50000"/>
                  </a:schemeClr>
                </a:solidFill>
              </a:rPr>
              <a:t> juin au 13 juillet 2023 </a:t>
            </a:r>
            <a:r>
              <a:rPr lang="fr-FR" sz="2400" dirty="0"/>
              <a:t/>
            </a:r>
            <a:br>
              <a:rPr lang="fr-FR" sz="2400" dirty="0"/>
            </a:br>
            <a:r>
              <a:rPr lang="fr-FR" sz="2400" dirty="0"/>
              <a:t/>
            </a:r>
            <a:br>
              <a:rPr lang="fr-FR" sz="2400" dirty="0"/>
            </a:br>
            <a:endParaRPr lang="fr-FR" sz="2400" dirty="0"/>
          </a:p>
        </p:txBody>
      </p:sp>
      <p:sp>
        <p:nvSpPr>
          <p:cNvPr id="3" name="Espace réservé du contenu 2"/>
          <p:cNvSpPr>
            <a:spLocks noGrp="1"/>
          </p:cNvSpPr>
          <p:nvPr>
            <p:ph sz="quarter" idx="14"/>
          </p:nvPr>
        </p:nvSpPr>
        <p:spPr>
          <a:xfrm>
            <a:off x="325718" y="2355726"/>
            <a:ext cx="8424000" cy="2427774"/>
          </a:xfrm>
        </p:spPr>
        <p:txBody>
          <a:bodyPr/>
          <a:lstStyle/>
          <a:p>
            <a:pPr lvl="0" defTabSz="457200">
              <a:spcAft>
                <a:spcPts val="0"/>
              </a:spcAft>
              <a:buClr>
                <a:srgbClr val="FF0000"/>
              </a:buClr>
              <a:buSzPct val="100000"/>
            </a:pPr>
            <a:endParaRPr lang="fr-FR" sz="1600" dirty="0"/>
          </a:p>
          <a:p>
            <a:pPr marL="177800" lvl="0" indent="-177800" defTabSz="457200">
              <a:spcAft>
                <a:spcPts val="0"/>
              </a:spcAft>
              <a:buClr>
                <a:srgbClr val="FF0000"/>
              </a:buClr>
              <a:buSzPct val="100000"/>
              <a:buFont typeface="Lucida Grande"/>
              <a:buChar char="&gt;"/>
            </a:pPr>
            <a:r>
              <a:rPr lang="fr-FR" sz="1400" dirty="0">
                <a:solidFill>
                  <a:schemeClr val="accent1">
                    <a:lumMod val="95000"/>
                    <a:lumOff val="5000"/>
                  </a:schemeClr>
                </a:solidFill>
              </a:rPr>
              <a:t>Les candidats consultent </a:t>
            </a:r>
            <a:r>
              <a:rPr lang="fr-FR" sz="1400" b="1" dirty="0">
                <a:solidFill>
                  <a:schemeClr val="accent4">
                    <a:lumMod val="50000"/>
                  </a:schemeClr>
                </a:solidFill>
              </a:rPr>
              <a:t>les réponses des formations dès le 1</a:t>
            </a:r>
            <a:r>
              <a:rPr lang="fr-FR" sz="1400" b="1" baseline="30000" dirty="0">
                <a:solidFill>
                  <a:schemeClr val="accent4">
                    <a:lumMod val="50000"/>
                  </a:schemeClr>
                </a:solidFill>
              </a:rPr>
              <a:t>er</a:t>
            </a:r>
            <a:r>
              <a:rPr lang="fr-FR" sz="1400" b="1" dirty="0">
                <a:solidFill>
                  <a:schemeClr val="accent4">
                    <a:lumMod val="50000"/>
                  </a:schemeClr>
                </a:solidFill>
              </a:rPr>
              <a:t>  juin 2023. </a:t>
            </a:r>
          </a:p>
          <a:p>
            <a:pPr lvl="0" defTabSz="457200">
              <a:spcAft>
                <a:spcPts val="0"/>
              </a:spcAft>
              <a:buClr>
                <a:srgbClr val="FF0000"/>
              </a:buClr>
              <a:buSzPct val="100000"/>
            </a:pPr>
            <a:endParaRPr lang="fr-FR" sz="1400" b="1" dirty="0">
              <a:solidFill>
                <a:srgbClr val="F28E65"/>
              </a:solidFill>
            </a:endParaRPr>
          </a:p>
          <a:p>
            <a:pPr marL="177800" lvl="0" indent="-177800" defTabSz="457200">
              <a:spcAft>
                <a:spcPts val="0"/>
              </a:spcAft>
              <a:buClr>
                <a:srgbClr val="FF0000"/>
              </a:buClr>
              <a:buSzPct val="100000"/>
              <a:buFont typeface="Lucida Grande"/>
              <a:buChar char="&gt;"/>
            </a:pPr>
            <a:r>
              <a:rPr lang="fr-FR" sz="1400" b="1" dirty="0">
                <a:solidFill>
                  <a:schemeClr val="accent4">
                    <a:lumMod val="50000"/>
                  </a:schemeClr>
                </a:solidFill>
              </a:rPr>
              <a:t>Ils reçoivent les propositions d’admission au fur et à mesure et en continu. </a:t>
            </a:r>
          </a:p>
          <a:p>
            <a:pPr marL="177800" lvl="0" indent="-177800" defTabSz="457200">
              <a:spcAft>
                <a:spcPts val="0"/>
              </a:spcAft>
              <a:buClr>
                <a:srgbClr val="FF0000"/>
              </a:buClr>
              <a:buSzPct val="100000"/>
              <a:buFont typeface="Lucida Grande"/>
              <a:buChar char="&gt;"/>
            </a:pPr>
            <a:endParaRPr lang="fr-FR" sz="1400" dirty="0">
              <a:solidFill>
                <a:srgbClr val="3D566E"/>
              </a:solidFill>
            </a:endParaRPr>
          </a:p>
          <a:p>
            <a:pPr marL="177800" lvl="0" indent="-177800" defTabSz="457200">
              <a:spcAft>
                <a:spcPts val="0"/>
              </a:spcAft>
              <a:buClr>
                <a:srgbClr val="FF0000"/>
              </a:buClr>
              <a:buSzPct val="100000"/>
              <a:buFont typeface="Lucida Grande"/>
              <a:buChar char="&gt;"/>
            </a:pPr>
            <a:r>
              <a:rPr lang="fr-FR" sz="1400" dirty="0">
                <a:solidFill>
                  <a:schemeClr val="accent1">
                    <a:lumMod val="95000"/>
                    <a:lumOff val="5000"/>
                  </a:schemeClr>
                </a:solidFill>
              </a:rPr>
              <a:t>Les candidats doivent obligatoirement répondre à chaque proposition d’admission reçue </a:t>
            </a:r>
            <a:r>
              <a:rPr lang="fr-FR" sz="1400" b="1" dirty="0">
                <a:solidFill>
                  <a:schemeClr val="accent4">
                    <a:lumMod val="50000"/>
                  </a:schemeClr>
                </a:solidFill>
              </a:rPr>
              <a:t>avant la date limite indiquée dans leur dossier. </a:t>
            </a:r>
            <a:r>
              <a:rPr lang="fr-FR" sz="1400" dirty="0">
                <a:solidFill>
                  <a:schemeClr val="accent1">
                    <a:lumMod val="95000"/>
                    <a:lumOff val="5000"/>
                  </a:schemeClr>
                </a:solidFill>
              </a:rPr>
              <a:t>En l’absence de réponse, la proposition est retirée.</a:t>
            </a:r>
          </a:p>
          <a:p>
            <a:pPr lvl="0" defTabSz="457200">
              <a:spcAft>
                <a:spcPts val="0"/>
              </a:spcAft>
              <a:buClr>
                <a:srgbClr val="FF0000"/>
              </a:buClr>
              <a:buSzPct val="100000"/>
            </a:pPr>
            <a:endParaRPr lang="fr-FR" sz="1400" b="1" dirty="0">
              <a:solidFill>
                <a:srgbClr val="F28E65"/>
              </a:solidFill>
              <a:cs typeface="Arial"/>
            </a:endParaRPr>
          </a:p>
          <a:p>
            <a:pPr marL="177800" indent="-177800" defTabSz="457200">
              <a:spcAft>
                <a:spcPts val="0"/>
              </a:spcAft>
              <a:buClr>
                <a:srgbClr val="FF0000"/>
              </a:buClr>
              <a:buSzPct val="100000"/>
              <a:buFont typeface="Lucida Grande"/>
              <a:buChar char="&gt;"/>
            </a:pPr>
            <a:r>
              <a:rPr lang="fr-FR" sz="1400" b="1" dirty="0">
                <a:solidFill>
                  <a:schemeClr val="accent4">
                    <a:lumMod val="50000"/>
                  </a:schemeClr>
                </a:solidFill>
              </a:rPr>
              <a:t>Pour les aider dans leur choix, les candidats ayant des vœux en attente peuvent suivre la situation qui évolue en fonction des places libérées</a:t>
            </a:r>
            <a:r>
              <a:rPr lang="fr-FR" sz="1400" dirty="0">
                <a:solidFill>
                  <a:schemeClr val="accent4">
                    <a:lumMod val="50000"/>
                  </a:schemeClr>
                </a:solidFill>
              </a:rPr>
              <a:t>. </a:t>
            </a:r>
            <a:r>
              <a:rPr lang="fr-FR" sz="1400" dirty="0">
                <a:solidFill>
                  <a:schemeClr val="accent1">
                    <a:lumMod val="95000"/>
                    <a:lumOff val="5000"/>
                  </a:schemeClr>
                </a:solidFill>
              </a:rPr>
              <a:t>Des indicateurs seront disponibles pour chaque vœu. </a:t>
            </a:r>
          </a:p>
        </p:txBody>
      </p:sp>
      <p:sp>
        <p:nvSpPr>
          <p:cNvPr id="5" name="Espace réservé de la date 4"/>
          <p:cNvSpPr>
            <a:spLocks noGrp="1"/>
          </p:cNvSpPr>
          <p:nvPr>
            <p:ph type="dt" sz="half" idx="10"/>
          </p:nvPr>
        </p:nvSpPr>
        <p:spPr/>
        <p:txBody>
          <a:bodyPr/>
          <a:lstStyle/>
          <a:p>
            <a:pPr algn="r"/>
            <a:fld id="{A6C40C0D-8474-4FED-8256-9708D2E73068}" type="datetime1">
              <a:rPr lang="fr-FR" cap="all" smtClean="0"/>
              <a:t>25/01/2023</a:t>
            </a:fld>
            <a:endParaRPr lang="fr-FR" cap="all"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23</a:t>
            </a:fld>
            <a:endParaRPr lang="fr-FR" dirty="0"/>
          </a:p>
        </p:txBody>
      </p:sp>
      <p:sp>
        <p:nvSpPr>
          <p:cNvPr id="7" name="Rectangle à coins arrondis 6"/>
          <p:cNvSpPr/>
          <p:nvPr/>
        </p:nvSpPr>
        <p:spPr>
          <a:xfrm>
            <a:off x="5650706" y="86105"/>
            <a:ext cx="3114350"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La phase de choix</a:t>
            </a:r>
          </a:p>
        </p:txBody>
      </p:sp>
      <p:sp>
        <p:nvSpPr>
          <p:cNvPr id="4" name="Titre 1">
            <a:extLst>
              <a:ext uri="{FF2B5EF4-FFF2-40B4-BE49-F238E27FC236}">
                <a16:creationId xmlns="" xmlns:a16="http://schemas.microsoft.com/office/drawing/2014/main" id="{AE3FDDC5-B42A-4F34-EDD3-61C99442E5FF}"/>
              </a:ext>
            </a:extLst>
          </p:cNvPr>
          <p:cNvSpPr txBox="1">
            <a:spLocks/>
          </p:cNvSpPr>
          <p:nvPr/>
        </p:nvSpPr>
        <p:spPr bwMode="gray">
          <a:xfrm>
            <a:off x="182331" y="1553489"/>
            <a:ext cx="8369330" cy="74047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2000" dirty="0">
                <a:solidFill>
                  <a:schemeClr val="accent1">
                    <a:lumMod val="95000"/>
                    <a:lumOff val="5000"/>
                  </a:schemeClr>
                </a:solidFill>
                <a:latin typeface="Bradley Hand ITC" panose="03070402050302030203" pitchFamily="66" charset="0"/>
              </a:rPr>
              <a:t>Des alertes dès qu’un candidat reçoit une proposition d’admission par sms, par mail, sur l’application </a:t>
            </a:r>
            <a:r>
              <a:rPr lang="fr-FR" sz="2000" dirty="0" err="1">
                <a:solidFill>
                  <a:schemeClr val="accent1">
                    <a:lumMod val="95000"/>
                    <a:lumOff val="5000"/>
                  </a:schemeClr>
                </a:solidFill>
                <a:latin typeface="Bradley Hand ITC" panose="03070402050302030203" pitchFamily="66" charset="0"/>
              </a:rPr>
              <a:t>Parcoursup</a:t>
            </a:r>
            <a:r>
              <a:rPr lang="fr-FR" sz="2000" dirty="0">
                <a:solidFill>
                  <a:schemeClr val="accent1">
                    <a:lumMod val="95000"/>
                    <a:lumOff val="5000"/>
                  </a:schemeClr>
                </a:solidFill>
                <a:latin typeface="Bradley Hand ITC" panose="03070402050302030203" pitchFamily="66" charset="0"/>
              </a:rPr>
              <a:t>, dans la messagerie intégrée au dossier.  </a:t>
            </a:r>
          </a:p>
        </p:txBody>
      </p:sp>
    </p:spTree>
    <p:extLst>
      <p:ext uri="{BB962C8B-B14F-4D97-AF65-F5344CB8AC3E}">
        <p14:creationId xmlns:p14="http://schemas.microsoft.com/office/powerpoint/2010/main" val="286736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771550"/>
            <a:ext cx="8424000" cy="447614"/>
          </a:xfrm>
        </p:spPr>
        <p:txBody>
          <a:bodyPr/>
          <a:lstStyle/>
          <a:p>
            <a:r>
              <a:rPr lang="fr-FR" sz="2400" dirty="0"/>
              <a:t>Des solutions pour les candidats qui n’ont pas reçu de proposition d’admission </a:t>
            </a:r>
          </a:p>
        </p:txBody>
      </p:sp>
      <p:sp>
        <p:nvSpPr>
          <p:cNvPr id="3" name="Espace réservé du contenu 2"/>
          <p:cNvSpPr>
            <a:spLocks noGrp="1"/>
          </p:cNvSpPr>
          <p:nvPr>
            <p:ph sz="quarter" idx="4294967295"/>
          </p:nvPr>
        </p:nvSpPr>
        <p:spPr>
          <a:xfrm>
            <a:off x="359503" y="1839858"/>
            <a:ext cx="8612626" cy="2943642"/>
          </a:xfrm>
        </p:spPr>
        <p:txBody>
          <a:bodyPr/>
          <a:lstStyle/>
          <a:p>
            <a:pPr lvl="0"/>
            <a:r>
              <a:rPr lang="fr-FR" sz="1500" b="1" dirty="0">
                <a:solidFill>
                  <a:srgbClr val="EC130E"/>
                </a:solidFill>
              </a:rPr>
              <a:t>&gt;</a:t>
            </a:r>
            <a:r>
              <a:rPr lang="fr-FR" sz="1500" b="1" dirty="0"/>
              <a:t> </a:t>
            </a:r>
            <a:r>
              <a:rPr lang="fr-FR" sz="1500" b="1" dirty="0">
                <a:solidFill>
                  <a:schemeClr val="accent4">
                    <a:lumMod val="50000"/>
                  </a:schemeClr>
                </a:solidFill>
              </a:rPr>
              <a:t>Dès le 1</a:t>
            </a:r>
            <a:r>
              <a:rPr lang="fr-FR" sz="1500" b="1" baseline="30000" dirty="0">
                <a:solidFill>
                  <a:schemeClr val="accent4">
                    <a:lumMod val="50000"/>
                  </a:schemeClr>
                </a:solidFill>
              </a:rPr>
              <a:t>er</a:t>
            </a:r>
            <a:r>
              <a:rPr lang="fr-FR" sz="1500" b="1" dirty="0">
                <a:solidFill>
                  <a:schemeClr val="accent4">
                    <a:lumMod val="50000"/>
                  </a:schemeClr>
                </a:solidFill>
              </a:rPr>
              <a:t> juin 2023 </a:t>
            </a:r>
            <a:r>
              <a:rPr lang="fr-FR" sz="1500" dirty="0">
                <a:solidFill>
                  <a:schemeClr val="accent4">
                    <a:lumMod val="50000"/>
                  </a:schemeClr>
                </a:solidFill>
              </a:rPr>
              <a:t>: </a:t>
            </a:r>
            <a:r>
              <a:rPr lang="fr-FR" sz="1500" dirty="0">
                <a:solidFill>
                  <a:schemeClr val="accent1">
                    <a:lumMod val="95000"/>
                    <a:lumOff val="5000"/>
                  </a:schemeClr>
                </a:solidFill>
              </a:rPr>
              <a:t>les lycéens qui n'ont fait que des demandes en formations sélectives et qui n’ont reçu que des réponses négatives peuvent </a:t>
            </a:r>
            <a:r>
              <a:rPr lang="fr-FR" sz="1500" b="1" dirty="0">
                <a:solidFill>
                  <a:schemeClr val="accent4">
                    <a:lumMod val="50000"/>
                  </a:schemeClr>
                </a:solidFill>
              </a:rPr>
              <a:t>définir un nouveau projet d’orientation et préparer la phase complémentaire</a:t>
            </a:r>
          </a:p>
          <a:p>
            <a:pPr lvl="0"/>
            <a:endParaRPr lang="fr-FR" sz="800" dirty="0"/>
          </a:p>
          <a:p>
            <a:pPr lvl="0"/>
            <a:r>
              <a:rPr lang="fr-FR" sz="1500" b="1" dirty="0">
                <a:solidFill>
                  <a:srgbClr val="EC130E"/>
                </a:solidFill>
              </a:rPr>
              <a:t>&gt;</a:t>
            </a:r>
            <a:r>
              <a:rPr lang="fr-FR" sz="1500" b="1" dirty="0"/>
              <a:t> </a:t>
            </a:r>
            <a:r>
              <a:rPr lang="fr-FR" sz="1500" b="1" dirty="0">
                <a:solidFill>
                  <a:schemeClr val="accent4">
                    <a:lumMod val="50000"/>
                  </a:schemeClr>
                </a:solidFill>
              </a:rPr>
              <a:t>Du 15 juin au 12 septembre 2023 </a:t>
            </a:r>
            <a:r>
              <a:rPr lang="fr-FR" sz="1500" dirty="0"/>
              <a:t>: </a:t>
            </a:r>
            <a:r>
              <a:rPr lang="fr-FR" sz="1500" dirty="0">
                <a:solidFill>
                  <a:schemeClr val="accent1">
                    <a:lumMod val="95000"/>
                    <a:lumOff val="5000"/>
                  </a:schemeClr>
                </a:solidFill>
              </a:rPr>
              <a:t>pendant la </a:t>
            </a:r>
            <a:r>
              <a:rPr lang="fr-FR" sz="1500" b="1" dirty="0">
                <a:solidFill>
                  <a:schemeClr val="accent4">
                    <a:lumMod val="50000"/>
                  </a:schemeClr>
                </a:solidFill>
              </a:rPr>
              <a:t>phase complémentaire</a:t>
            </a:r>
            <a:r>
              <a:rPr lang="fr-FR" sz="1500" dirty="0">
                <a:solidFill>
                  <a:schemeClr val="accent1">
                    <a:lumMod val="95000"/>
                    <a:lumOff val="5000"/>
                  </a:schemeClr>
                </a:solidFill>
              </a:rPr>
              <a:t>, les lycéens peuvent formuler jusqu’à 10 nouveaux vœux et répondre aux propositions dans des formations disposant de places disponibles</a:t>
            </a:r>
          </a:p>
          <a:p>
            <a:pPr lvl="0"/>
            <a:endParaRPr lang="fr-FR" sz="800" dirty="0"/>
          </a:p>
          <a:p>
            <a:pPr lvl="0"/>
            <a:r>
              <a:rPr lang="fr-FR" sz="1500" b="1" dirty="0">
                <a:solidFill>
                  <a:srgbClr val="EC130E"/>
                </a:solidFill>
              </a:rPr>
              <a:t>&gt; </a:t>
            </a:r>
            <a:r>
              <a:rPr lang="fr-FR" sz="1500" b="1" dirty="0">
                <a:solidFill>
                  <a:schemeClr val="accent4">
                    <a:lumMod val="50000"/>
                  </a:schemeClr>
                </a:solidFill>
              </a:rPr>
              <a:t>A partir du 1</a:t>
            </a:r>
            <a:r>
              <a:rPr lang="fr-FR" sz="1500" b="1" baseline="30000" dirty="0">
                <a:solidFill>
                  <a:schemeClr val="accent4">
                    <a:lumMod val="50000"/>
                  </a:schemeClr>
                </a:solidFill>
              </a:rPr>
              <a:t>er </a:t>
            </a:r>
            <a:r>
              <a:rPr lang="fr-FR" sz="1500" b="1" dirty="0">
                <a:solidFill>
                  <a:schemeClr val="accent4">
                    <a:lumMod val="50000"/>
                  </a:schemeClr>
                </a:solidFill>
              </a:rPr>
              <a:t>juillet 2023 </a:t>
            </a:r>
            <a:r>
              <a:rPr lang="fr-FR" sz="1500" dirty="0"/>
              <a:t>: </a:t>
            </a:r>
            <a:r>
              <a:rPr lang="fr-FR" sz="1500" dirty="0">
                <a:solidFill>
                  <a:schemeClr val="accent1">
                    <a:lumMod val="95000"/>
                    <a:lumOff val="5000"/>
                  </a:schemeClr>
                </a:solidFill>
              </a:rPr>
              <a:t>les candidats n’ayant pas eu de proposition peuvent solliciter depuis leur dossier </a:t>
            </a:r>
            <a:r>
              <a:rPr lang="fr-FR" sz="1500" b="1" dirty="0">
                <a:solidFill>
                  <a:schemeClr val="accent4">
                    <a:lumMod val="50000"/>
                  </a:schemeClr>
                </a:solidFill>
              </a:rPr>
              <a:t>l’accompagnement de la Commission d’Accès à l’Enseignement Supérieur</a:t>
            </a:r>
            <a:r>
              <a:rPr lang="fr-FR" sz="1500" dirty="0">
                <a:solidFill>
                  <a:schemeClr val="accent4">
                    <a:lumMod val="50000"/>
                  </a:schemeClr>
                </a:solidFill>
              </a:rPr>
              <a:t> </a:t>
            </a:r>
            <a:r>
              <a:rPr lang="fr-FR" sz="1500" b="1" dirty="0">
                <a:solidFill>
                  <a:schemeClr val="accent4">
                    <a:lumMod val="50000"/>
                  </a:schemeClr>
                </a:solidFill>
              </a:rPr>
              <a:t>(CAES) </a:t>
            </a:r>
            <a:r>
              <a:rPr lang="fr-FR" sz="1500" dirty="0">
                <a:solidFill>
                  <a:schemeClr val="accent1">
                    <a:lumMod val="95000"/>
                    <a:lumOff val="5000"/>
                  </a:schemeClr>
                </a:solidFill>
              </a:rPr>
              <a:t>de leur académie : elle étudie leur dossier et les aide à trouver une formation au plus près de leur projet en fonction des places disponibles</a:t>
            </a:r>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24</a:t>
            </a:fld>
            <a:endParaRPr lang="fr-FR"/>
          </a:p>
        </p:txBody>
      </p:sp>
    </p:spTree>
    <p:extLst>
      <p:ext uri="{BB962C8B-B14F-4D97-AF65-F5344CB8AC3E}">
        <p14:creationId xmlns:p14="http://schemas.microsoft.com/office/powerpoint/2010/main" val="2072853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4294967295"/>
          </p:nvPr>
        </p:nvSpPr>
        <p:spPr>
          <a:xfrm>
            <a:off x="377665" y="2355766"/>
            <a:ext cx="8298792" cy="1872208"/>
          </a:xfrm>
        </p:spPr>
        <p:txBody>
          <a:bodyPr>
            <a:normAutofit/>
          </a:bodyPr>
          <a:lstStyle/>
          <a:p>
            <a:pPr marL="285750" lvl="0" indent="-285750" defTabSz="457200">
              <a:spcBef>
                <a:spcPct val="20000"/>
              </a:spcBef>
              <a:spcAft>
                <a:spcPts val="0"/>
              </a:spcAft>
              <a:buClr>
                <a:srgbClr val="FF0000"/>
              </a:buClr>
              <a:buSzPct val="100000"/>
              <a:buFont typeface="Courier New" panose="02070309020205020404" pitchFamily="49" charset="0"/>
              <a:buChar char="o"/>
            </a:pPr>
            <a:r>
              <a:rPr lang="fr-FR" sz="1600" b="1" dirty="0">
                <a:solidFill>
                  <a:schemeClr val="accent1"/>
                </a:solidFill>
                <a:highlight>
                  <a:srgbClr val="FFFF00"/>
                </a:highlight>
              </a:rPr>
              <a:t> Le numéro vert (à partir du 18 janvier 2023) :</a:t>
            </a:r>
            <a:r>
              <a:rPr lang="fr-FR" sz="1600" dirty="0">
                <a:solidFill>
                  <a:schemeClr val="accent1"/>
                </a:solidFill>
                <a:highlight>
                  <a:srgbClr val="FFFF00"/>
                </a:highlight>
              </a:rPr>
              <a:t> </a:t>
            </a:r>
            <a:r>
              <a:rPr lang="fr-FR" sz="1600" dirty="0">
                <a:solidFill>
                  <a:schemeClr val="accent1"/>
                </a:solidFill>
              </a:rPr>
              <a:t> </a:t>
            </a:r>
            <a:r>
              <a:rPr lang="fr-FR" sz="1600" b="1" dirty="0">
                <a:solidFill>
                  <a:schemeClr val="accent1"/>
                </a:solidFill>
              </a:rPr>
              <a:t>0 800 400 070 </a:t>
            </a:r>
            <a:br>
              <a:rPr lang="fr-FR" sz="1600" b="1" dirty="0">
                <a:solidFill>
                  <a:schemeClr val="accent1"/>
                </a:solidFill>
              </a:rPr>
            </a:br>
            <a:endParaRPr lang="fr-FR" sz="1600" dirty="0">
              <a:solidFill>
                <a:srgbClr val="3D566E"/>
              </a:solidFill>
            </a:endParaRPr>
          </a:p>
          <a:p>
            <a:pPr marL="285750" lvl="0" indent="-285750" defTabSz="457200">
              <a:spcBef>
                <a:spcPct val="20000"/>
              </a:spcBef>
              <a:spcAft>
                <a:spcPts val="0"/>
              </a:spcAft>
              <a:buClr>
                <a:srgbClr val="FF0000"/>
              </a:buClr>
              <a:buSzPct val="100000"/>
              <a:buFont typeface="Courier New" panose="02070309020205020404" pitchFamily="49" charset="0"/>
              <a:buChar char="o"/>
            </a:pPr>
            <a:r>
              <a:rPr lang="fr-FR" sz="1600" dirty="0">
                <a:solidFill>
                  <a:schemeClr val="accent1"/>
                </a:solidFill>
                <a:highlight>
                  <a:srgbClr val="FFFF00"/>
                </a:highlight>
              </a:rPr>
              <a:t> </a:t>
            </a:r>
            <a:r>
              <a:rPr lang="fr-FR" sz="1600" b="1" dirty="0">
                <a:solidFill>
                  <a:schemeClr val="accent1"/>
                </a:solidFill>
                <a:highlight>
                  <a:srgbClr val="FFFF00"/>
                </a:highlight>
              </a:rPr>
              <a:t>La messagerie contact </a:t>
            </a:r>
            <a:r>
              <a:rPr lang="fr-FR" sz="1600" dirty="0">
                <a:solidFill>
                  <a:schemeClr val="accent1"/>
                </a:solidFill>
              </a:rPr>
              <a:t>depuis le dossier </a:t>
            </a:r>
            <a:r>
              <a:rPr lang="fr-FR" sz="1600" dirty="0" err="1">
                <a:solidFill>
                  <a:schemeClr val="accent1"/>
                </a:solidFill>
              </a:rPr>
              <a:t>Parcoursup</a:t>
            </a:r>
            <a:endParaRPr lang="fr-FR" sz="1600" dirty="0">
              <a:solidFill>
                <a:schemeClr val="accent1"/>
              </a:solidFill>
            </a:endParaRPr>
          </a:p>
          <a:p>
            <a:pPr marL="285750" lvl="0" indent="-285750" defTabSz="457200">
              <a:spcBef>
                <a:spcPct val="20000"/>
              </a:spcBef>
              <a:spcAft>
                <a:spcPts val="0"/>
              </a:spcAft>
              <a:buClr>
                <a:srgbClr val="FF0000"/>
              </a:buClr>
              <a:buSzPct val="100000"/>
              <a:buFont typeface="Courier New" panose="02070309020205020404" pitchFamily="49" charset="0"/>
              <a:buChar char="o"/>
            </a:pPr>
            <a:endParaRPr lang="fr-FR" sz="1600" dirty="0">
              <a:solidFill>
                <a:srgbClr val="3D566E"/>
              </a:solidFill>
            </a:endParaRPr>
          </a:p>
          <a:p>
            <a:pPr marL="285750" lvl="0" indent="-285750" defTabSz="457200">
              <a:spcBef>
                <a:spcPct val="20000"/>
              </a:spcBef>
              <a:spcAft>
                <a:spcPts val="0"/>
              </a:spcAft>
              <a:buClr>
                <a:srgbClr val="FF0000"/>
              </a:buClr>
              <a:buSzPct val="100000"/>
              <a:buFont typeface="Courier New" panose="02070309020205020404" pitchFamily="49" charset="0"/>
              <a:buChar char="o"/>
            </a:pPr>
            <a:r>
              <a:rPr lang="fr-FR" sz="1600" b="1" dirty="0">
                <a:solidFill>
                  <a:schemeClr val="accent1"/>
                </a:solidFill>
                <a:highlight>
                  <a:srgbClr val="FFFF00"/>
                </a:highlight>
              </a:rPr>
              <a:t> Les réseaux sociaux (Instagram, Twitter, Facebook) </a:t>
            </a:r>
            <a:r>
              <a:rPr lang="fr-FR" sz="1600" b="1" dirty="0">
                <a:solidFill>
                  <a:schemeClr val="accent1"/>
                </a:solidFill>
              </a:rPr>
              <a:t>pour suivre l’actualité de Parcoursup et recevoir des conseils</a:t>
            </a:r>
          </a:p>
        </p:txBody>
      </p:sp>
      <p:sp>
        <p:nvSpPr>
          <p:cNvPr id="6" name="Espace réservé du numéro de diapositive 5"/>
          <p:cNvSpPr>
            <a:spLocks noGrp="1"/>
          </p:cNvSpPr>
          <p:nvPr>
            <p:ph type="sldNum" sz="quarter" idx="12"/>
          </p:nvPr>
        </p:nvSpPr>
        <p:spPr>
          <a:xfrm>
            <a:off x="7596336" y="4783500"/>
            <a:ext cx="1170000" cy="360000"/>
          </a:xfrm>
        </p:spPr>
        <p:txBody>
          <a:bodyPr/>
          <a:lstStyle/>
          <a:p>
            <a:fld id="{733122C9-A0B9-462F-8757-0847AD287B63}" type="slidenum">
              <a:rPr lang="fr-FR" smtClean="0"/>
              <a:pPr/>
              <a:t>25</a:t>
            </a:fld>
            <a:endParaRPr lang="fr-FR"/>
          </a:p>
        </p:txBody>
      </p:sp>
      <p:sp>
        <p:nvSpPr>
          <p:cNvPr id="2" name="Titre 1">
            <a:extLst>
              <a:ext uri="{FF2B5EF4-FFF2-40B4-BE49-F238E27FC236}">
                <a16:creationId xmlns="" xmlns:a16="http://schemas.microsoft.com/office/drawing/2014/main" id="{A5461032-1F5C-ACC1-87D6-C7839507DA50}"/>
              </a:ext>
            </a:extLst>
          </p:cNvPr>
          <p:cNvSpPr>
            <a:spLocks noGrp="1"/>
          </p:cNvSpPr>
          <p:nvPr>
            <p:ph type="title"/>
          </p:nvPr>
        </p:nvSpPr>
        <p:spPr>
          <a:xfrm>
            <a:off x="467545" y="987574"/>
            <a:ext cx="8208912" cy="663637"/>
          </a:xfrm>
        </p:spPr>
        <p:txBody>
          <a:bodyPr/>
          <a:lstStyle/>
          <a:p>
            <a:r>
              <a:rPr lang="fr-FR" sz="2200" dirty="0"/>
              <a:t>Des services pour vous informer et répondre à vos questions tout au long de la procédure</a:t>
            </a:r>
          </a:p>
        </p:txBody>
      </p:sp>
    </p:spTree>
    <p:extLst>
      <p:ext uri="{BB962C8B-B14F-4D97-AF65-F5344CB8AC3E}">
        <p14:creationId xmlns:p14="http://schemas.microsoft.com/office/powerpoint/2010/main" val="1737828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CBD0112D-2CBC-B8C5-D2AE-0F78F9EFBB2E}"/>
              </a:ext>
            </a:extLst>
          </p:cNvPr>
          <p:cNvSpPr>
            <a:spLocks noGrp="1"/>
          </p:cNvSpPr>
          <p:nvPr>
            <p:ph type="dt" sz="half" idx="10"/>
          </p:nvPr>
        </p:nvSpPr>
        <p:spPr>
          <a:xfrm>
            <a:off x="6419323" y="4783500"/>
            <a:ext cx="1170000" cy="360000"/>
          </a:xfrm>
        </p:spPr>
        <p:txBody>
          <a:bodyPr>
            <a:normAutofit/>
          </a:bodyPr>
          <a:lstStyle/>
          <a:p>
            <a:pPr algn="r">
              <a:spcAft>
                <a:spcPts val="600"/>
              </a:spcAft>
            </a:pPr>
            <a:fld id="{6F42726C-76A3-45BB-9E3B-0F2EB6320166}" type="datetime1">
              <a:rPr lang="fr-FR" cap="all" smtClean="0"/>
              <a:pPr algn="r">
                <a:spcAft>
                  <a:spcPts val="600"/>
                </a:spcAft>
              </a:pPr>
              <a:t>25/01/2023</a:t>
            </a:fld>
            <a:endParaRPr lang="fr-FR" cap="all"/>
          </a:p>
        </p:txBody>
      </p:sp>
      <p:pic>
        <p:nvPicPr>
          <p:cNvPr id="8" name="Espace réservé du contenu 7" descr="Une image contenant herbe, extérieur, ciel, bâtiment&#10;&#10;Description générée automatiquement">
            <a:extLst>
              <a:ext uri="{FF2B5EF4-FFF2-40B4-BE49-F238E27FC236}">
                <a16:creationId xmlns="" xmlns:a16="http://schemas.microsoft.com/office/drawing/2014/main" id="{F9BAA236-7AA0-EFEA-7A17-4E6FE80C8CD7}"/>
              </a:ext>
            </a:extLst>
          </p:cNvPr>
          <p:cNvPicPr>
            <a:picLocks noGrp="1" noChangeAspect="1"/>
          </p:cNvPicPr>
          <p:nvPr>
            <p:ph type="pic" sz="quarter" idx="13"/>
          </p:nvPr>
        </p:nvPicPr>
        <p:blipFill rotWithShape="1">
          <a:blip r:embed="rId2"/>
          <a:srcRect t="13844" r="-1" b="19134"/>
          <a:stretch/>
        </p:blipFill>
        <p:spPr>
          <a:xfrm>
            <a:off x="4860032" y="182370"/>
            <a:ext cx="3702058" cy="1656184"/>
          </a:xfrm>
          <a:noFill/>
        </p:spPr>
      </p:pic>
      <p:sp>
        <p:nvSpPr>
          <p:cNvPr id="13" name="Title 3">
            <a:extLst>
              <a:ext uri="{FF2B5EF4-FFF2-40B4-BE49-F238E27FC236}">
                <a16:creationId xmlns="" xmlns:a16="http://schemas.microsoft.com/office/drawing/2014/main" id="{352FB1BF-68CA-78A6-BB4F-A1B61C94F97F}"/>
              </a:ext>
            </a:extLst>
          </p:cNvPr>
          <p:cNvSpPr>
            <a:spLocks noGrp="1"/>
          </p:cNvSpPr>
          <p:nvPr>
            <p:ph type="title"/>
          </p:nvPr>
        </p:nvSpPr>
        <p:spPr>
          <a:xfrm>
            <a:off x="567324" y="2152102"/>
            <a:ext cx="7560840" cy="617100"/>
          </a:xfrm>
        </p:spPr>
        <p:txBody>
          <a:bodyPr/>
          <a:lstStyle/>
          <a:p>
            <a:pPr marL="0" indent="0">
              <a:buNone/>
            </a:pPr>
            <a:r>
              <a:rPr lang="en-US" dirty="0">
                <a:solidFill>
                  <a:schemeClr val="accent4">
                    <a:lumMod val="50000"/>
                  </a:schemeClr>
                </a:solidFill>
              </a:rPr>
              <a:t>Etudes </a:t>
            </a:r>
            <a:r>
              <a:rPr lang="en-US">
                <a:solidFill>
                  <a:schemeClr val="accent4">
                    <a:lumMod val="50000"/>
                  </a:schemeClr>
                </a:solidFill>
              </a:rPr>
              <a:t>postbac</a:t>
            </a:r>
            <a:r>
              <a:rPr lang="en-US" dirty="0">
                <a:solidFill>
                  <a:schemeClr val="accent4">
                    <a:lumMod val="50000"/>
                  </a:schemeClr>
                </a:solidFill>
              </a:rPr>
              <a:t> : </a:t>
            </a:r>
            <a:r>
              <a:rPr lang="en-US" dirty="0" err="1">
                <a:solidFill>
                  <a:schemeClr val="accent4">
                    <a:lumMod val="50000"/>
                  </a:schemeClr>
                </a:solidFill>
              </a:rPr>
              <a:t>l’incertitude</a:t>
            </a:r>
            <a:r>
              <a:rPr lang="en-US" dirty="0">
                <a:solidFill>
                  <a:schemeClr val="accent4">
                    <a:lumMod val="50000"/>
                  </a:schemeClr>
                </a:solidFill>
              </a:rPr>
              <a:t>. </a:t>
            </a:r>
            <a:br>
              <a:rPr lang="en-US" dirty="0">
                <a:solidFill>
                  <a:schemeClr val="accent4">
                    <a:lumMod val="50000"/>
                  </a:schemeClr>
                </a:solidFill>
              </a:rPr>
            </a:br>
            <a:endParaRPr lang="en-US" b="0" dirty="0">
              <a:solidFill>
                <a:schemeClr val="accent4">
                  <a:lumMod val="50000"/>
                </a:schemeClr>
              </a:solidFill>
            </a:endParaRPr>
          </a:p>
        </p:txBody>
      </p:sp>
      <p:sp>
        <p:nvSpPr>
          <p:cNvPr id="3" name="Espace réservé du numéro de diapositive 2">
            <a:extLst>
              <a:ext uri="{FF2B5EF4-FFF2-40B4-BE49-F238E27FC236}">
                <a16:creationId xmlns="" xmlns:a16="http://schemas.microsoft.com/office/drawing/2014/main" id="{812C316D-ABC5-0BE0-E1F3-83239BBD2E13}"/>
              </a:ext>
            </a:extLst>
          </p:cNvPr>
          <p:cNvSpPr>
            <a:spLocks noGrp="1"/>
          </p:cNvSpPr>
          <p:nvPr>
            <p:ph type="sldNum" sz="quarter" idx="12"/>
          </p:nvPr>
        </p:nvSpPr>
        <p:spPr>
          <a:xfrm>
            <a:off x="7596336" y="4783500"/>
            <a:ext cx="1080120" cy="360000"/>
          </a:xfrm>
        </p:spPr>
        <p:txBody>
          <a:bodyPr>
            <a:normAutofit/>
          </a:bodyPr>
          <a:lstStyle/>
          <a:p>
            <a:pPr>
              <a:spcAft>
                <a:spcPts val="600"/>
              </a:spcAft>
            </a:pPr>
            <a:fld id="{733122C9-A0B9-462F-8757-0847AD287B63}" type="slidenum">
              <a:rPr lang="fr-FR" smtClean="0"/>
              <a:pPr>
                <a:spcAft>
                  <a:spcPts val="600"/>
                </a:spcAft>
              </a:pPr>
              <a:t>3</a:t>
            </a:fld>
            <a:endParaRPr lang="fr-FR"/>
          </a:p>
        </p:txBody>
      </p:sp>
      <p:sp>
        <p:nvSpPr>
          <p:cNvPr id="9" name="ZoneTexte 8">
            <a:extLst>
              <a:ext uri="{FF2B5EF4-FFF2-40B4-BE49-F238E27FC236}">
                <a16:creationId xmlns="" xmlns:a16="http://schemas.microsoft.com/office/drawing/2014/main" id="{A14C215E-896B-6C6C-2D22-ACFFE9B19B05}"/>
              </a:ext>
            </a:extLst>
          </p:cNvPr>
          <p:cNvSpPr txBox="1"/>
          <p:nvPr/>
        </p:nvSpPr>
        <p:spPr>
          <a:xfrm>
            <a:off x="120887" y="2344086"/>
            <a:ext cx="4559965" cy="1477328"/>
          </a:xfrm>
          <a:prstGeom prst="rect">
            <a:avLst/>
          </a:prstGeom>
          <a:noFill/>
        </p:spPr>
        <p:txBody>
          <a:bodyPr wrap="square" rtlCol="0">
            <a:spAutoFit/>
          </a:bodyPr>
          <a:lstStyle/>
          <a:p>
            <a:r>
              <a:rPr lang="en-US" sz="1800" b="0" i="1" dirty="0">
                <a:solidFill>
                  <a:schemeClr val="accent4">
                    <a:lumMod val="50000"/>
                  </a:schemeClr>
                </a:solidFill>
                <a:latin typeface="Arial" panose="020B0604020202020204" pitchFamily="34" charset="0"/>
                <a:cs typeface="Arial" panose="020B0604020202020204" pitchFamily="34" charset="0"/>
              </a:rPr>
              <a:t>Tout le monde a le </a:t>
            </a:r>
            <a:r>
              <a:rPr lang="en-US" sz="1800" b="0" i="1" dirty="0" err="1">
                <a:solidFill>
                  <a:schemeClr val="accent4">
                    <a:lumMod val="50000"/>
                  </a:schemeClr>
                </a:solidFill>
                <a:latin typeface="Arial" panose="020B0604020202020204" pitchFamily="34" charset="0"/>
                <a:cs typeface="Arial" panose="020B0604020202020204" pitchFamily="34" charset="0"/>
              </a:rPr>
              <a:t>baccalauréat</a:t>
            </a:r>
            <a:r>
              <a:rPr lang="en-US" sz="1800" b="0" i="1" dirty="0">
                <a:solidFill>
                  <a:schemeClr val="accent4">
                    <a:lumMod val="50000"/>
                  </a:schemeClr>
                </a:solidFill>
                <a:latin typeface="Arial" panose="020B0604020202020204" pitchFamily="34" charset="0"/>
                <a:cs typeface="Arial" panose="020B0604020202020204" pitchFamily="34" charset="0"/>
              </a:rPr>
              <a:t> !</a:t>
            </a:r>
            <a:br>
              <a:rPr lang="en-US" sz="1800" b="0" i="1" dirty="0">
                <a:solidFill>
                  <a:schemeClr val="accent4">
                    <a:lumMod val="50000"/>
                  </a:schemeClr>
                </a:solidFill>
                <a:latin typeface="Arial" panose="020B0604020202020204" pitchFamily="34" charset="0"/>
                <a:cs typeface="Arial" panose="020B0604020202020204" pitchFamily="34" charset="0"/>
              </a:rPr>
            </a:br>
            <a:r>
              <a:rPr lang="en-US" i="1" dirty="0" err="1">
                <a:solidFill>
                  <a:schemeClr val="accent4">
                    <a:lumMod val="50000"/>
                  </a:schemeClr>
                </a:solidFill>
                <a:latin typeface="Arial" panose="020B0604020202020204" pitchFamily="34" charset="0"/>
                <a:cs typeface="Arial" panose="020B0604020202020204" pitchFamily="34" charset="0"/>
              </a:rPr>
              <a:t>V</a:t>
            </a:r>
            <a:r>
              <a:rPr lang="en-US" sz="1800" b="0" i="1" dirty="0" err="1">
                <a:solidFill>
                  <a:schemeClr val="accent4">
                    <a:lumMod val="50000"/>
                  </a:schemeClr>
                </a:solidFill>
                <a:latin typeface="Arial" panose="020B0604020202020204" pitchFamily="34" charset="0"/>
                <a:cs typeface="Arial" panose="020B0604020202020204" pitchFamily="34" charset="0"/>
              </a:rPr>
              <a:t>a</a:t>
            </a:r>
            <a:r>
              <a:rPr lang="en-US" sz="1800" b="0" i="1" dirty="0">
                <a:solidFill>
                  <a:schemeClr val="accent4">
                    <a:lumMod val="50000"/>
                  </a:schemeClr>
                </a:solidFill>
                <a:latin typeface="Arial" panose="020B0604020202020204" pitchFamily="34" charset="0"/>
                <a:cs typeface="Arial" panose="020B0604020202020204" pitchFamily="34" charset="0"/>
              </a:rPr>
              <a:t>-t-on </a:t>
            </a:r>
            <a:r>
              <a:rPr lang="en-US" sz="1800" b="0" i="1" dirty="0" err="1">
                <a:solidFill>
                  <a:schemeClr val="accent4">
                    <a:lumMod val="50000"/>
                  </a:schemeClr>
                </a:solidFill>
                <a:latin typeface="Arial" panose="020B0604020202020204" pitchFamily="34" charset="0"/>
                <a:cs typeface="Arial" panose="020B0604020202020204" pitchFamily="34" charset="0"/>
              </a:rPr>
              <a:t>obtenir</a:t>
            </a:r>
            <a:r>
              <a:rPr lang="en-US" sz="1800" b="0" i="1" dirty="0">
                <a:solidFill>
                  <a:schemeClr val="accent4">
                    <a:lumMod val="50000"/>
                  </a:schemeClr>
                </a:solidFill>
                <a:latin typeface="Arial" panose="020B0604020202020204" pitchFamily="34" charset="0"/>
                <a:cs typeface="Arial" panose="020B0604020202020204" pitchFamily="34" charset="0"/>
              </a:rPr>
              <a:t> </a:t>
            </a:r>
            <a:r>
              <a:rPr lang="en-US" sz="1800" b="0" i="1" dirty="0" err="1">
                <a:solidFill>
                  <a:schemeClr val="accent4">
                    <a:lumMod val="50000"/>
                  </a:schemeClr>
                </a:solidFill>
                <a:latin typeface="Arial" panose="020B0604020202020204" pitchFamily="34" charset="0"/>
                <a:cs typeface="Arial" panose="020B0604020202020204" pitchFamily="34" charset="0"/>
              </a:rPr>
              <a:t>une</a:t>
            </a:r>
            <a:r>
              <a:rPr lang="en-US" sz="1800" b="0" i="1" dirty="0">
                <a:solidFill>
                  <a:schemeClr val="accent4">
                    <a:lumMod val="50000"/>
                  </a:schemeClr>
                </a:solidFill>
                <a:latin typeface="Arial" panose="020B0604020202020204" pitchFamily="34" charset="0"/>
                <a:cs typeface="Arial" panose="020B0604020202020204" pitchFamily="34" charset="0"/>
              </a:rPr>
              <a:t> place dans </a:t>
            </a:r>
            <a:r>
              <a:rPr lang="en-US" sz="1800" b="0" i="1" dirty="0" err="1">
                <a:solidFill>
                  <a:schemeClr val="accent4">
                    <a:lumMod val="50000"/>
                  </a:schemeClr>
                </a:solidFill>
                <a:latin typeface="Arial" panose="020B0604020202020204" pitchFamily="34" charset="0"/>
                <a:cs typeface="Arial" panose="020B0604020202020204" pitchFamily="34" charset="0"/>
              </a:rPr>
              <a:t>une</a:t>
            </a:r>
            <a:r>
              <a:rPr lang="en-US" sz="1800" b="0" i="1" dirty="0">
                <a:solidFill>
                  <a:schemeClr val="accent4">
                    <a:lumMod val="50000"/>
                  </a:schemeClr>
                </a:solidFill>
                <a:latin typeface="Arial" panose="020B0604020202020204" pitchFamily="34" charset="0"/>
                <a:cs typeface="Arial" panose="020B0604020202020204" pitchFamily="34" charset="0"/>
              </a:rPr>
              <a:t> école ? </a:t>
            </a:r>
            <a:br>
              <a:rPr lang="en-US" sz="1800" b="0" i="1" dirty="0">
                <a:solidFill>
                  <a:schemeClr val="accent4">
                    <a:lumMod val="50000"/>
                  </a:schemeClr>
                </a:solidFill>
                <a:latin typeface="Arial" panose="020B0604020202020204" pitchFamily="34" charset="0"/>
                <a:cs typeface="Arial" panose="020B0604020202020204" pitchFamily="34" charset="0"/>
              </a:rPr>
            </a:br>
            <a:r>
              <a:rPr lang="en-US" sz="1800" b="0" i="1" dirty="0">
                <a:solidFill>
                  <a:schemeClr val="accent4">
                    <a:lumMod val="50000"/>
                  </a:schemeClr>
                </a:solidFill>
                <a:latin typeface="Arial" panose="020B0604020202020204" pitchFamily="34" charset="0"/>
                <a:cs typeface="Arial" panose="020B0604020202020204" pitchFamily="34" charset="0"/>
              </a:rPr>
              <a:t>Est-</a:t>
            </a:r>
            <a:r>
              <a:rPr lang="en-US" sz="1800" b="0" i="1" dirty="0" err="1">
                <a:solidFill>
                  <a:schemeClr val="accent4">
                    <a:lumMod val="50000"/>
                  </a:schemeClr>
                </a:solidFill>
                <a:latin typeface="Arial" panose="020B0604020202020204" pitchFamily="34" charset="0"/>
                <a:cs typeface="Arial" panose="020B0604020202020204" pitchFamily="34" charset="0"/>
              </a:rPr>
              <a:t>ce</a:t>
            </a:r>
            <a:r>
              <a:rPr lang="en-US" sz="1800" b="0" i="1" dirty="0">
                <a:solidFill>
                  <a:schemeClr val="accent4">
                    <a:lumMod val="50000"/>
                  </a:schemeClr>
                </a:solidFill>
                <a:latin typeface="Arial" panose="020B0604020202020204" pitchFamily="34" charset="0"/>
                <a:cs typeface="Arial" panose="020B0604020202020204" pitchFamily="34" charset="0"/>
              </a:rPr>
              <a:t> que </a:t>
            </a:r>
            <a:r>
              <a:rPr lang="en-US" sz="1800" b="0" i="1" dirty="0" err="1">
                <a:solidFill>
                  <a:schemeClr val="accent4">
                    <a:lumMod val="50000"/>
                  </a:schemeClr>
                </a:solidFill>
                <a:latin typeface="Arial" panose="020B0604020202020204" pitchFamily="34" charset="0"/>
                <a:cs typeface="Arial" panose="020B0604020202020204" pitchFamily="34" charset="0"/>
              </a:rPr>
              <a:t>cela</a:t>
            </a:r>
            <a:r>
              <a:rPr lang="en-US" sz="1800" b="0" i="1" dirty="0">
                <a:solidFill>
                  <a:schemeClr val="accent4">
                    <a:lumMod val="50000"/>
                  </a:schemeClr>
                </a:solidFill>
                <a:latin typeface="Arial" panose="020B0604020202020204" pitchFamily="34" charset="0"/>
                <a:cs typeface="Arial" panose="020B0604020202020204" pitchFamily="34" charset="0"/>
              </a:rPr>
              <a:t> </a:t>
            </a:r>
            <a:r>
              <a:rPr lang="en-US" sz="1800" b="0" i="1" dirty="0" err="1">
                <a:solidFill>
                  <a:schemeClr val="accent4">
                    <a:lumMod val="50000"/>
                  </a:schemeClr>
                </a:solidFill>
                <a:latin typeface="Arial" panose="020B0604020202020204" pitchFamily="34" charset="0"/>
                <a:cs typeface="Arial" panose="020B0604020202020204" pitchFamily="34" charset="0"/>
              </a:rPr>
              <a:t>va</a:t>
            </a:r>
            <a:r>
              <a:rPr lang="en-US" sz="1800" b="0" i="1" dirty="0">
                <a:solidFill>
                  <a:schemeClr val="accent4">
                    <a:lumMod val="50000"/>
                  </a:schemeClr>
                </a:solidFill>
                <a:latin typeface="Arial" panose="020B0604020202020204" pitchFamily="34" charset="0"/>
                <a:cs typeface="Arial" panose="020B0604020202020204" pitchFamily="34" charset="0"/>
              </a:rPr>
              <a:t> </a:t>
            </a:r>
            <a:r>
              <a:rPr lang="en-US" sz="1800" b="0" i="1" dirty="0" err="1">
                <a:solidFill>
                  <a:schemeClr val="accent4">
                    <a:lumMod val="50000"/>
                  </a:schemeClr>
                </a:solidFill>
                <a:latin typeface="Arial" panose="020B0604020202020204" pitchFamily="34" charset="0"/>
                <a:cs typeface="Arial" panose="020B0604020202020204" pitchFamily="34" charset="0"/>
              </a:rPr>
              <a:t>plaire</a:t>
            </a:r>
            <a:r>
              <a:rPr lang="en-US" sz="1800" b="0" i="1" dirty="0">
                <a:solidFill>
                  <a:schemeClr val="accent4">
                    <a:lumMod val="50000"/>
                  </a:schemeClr>
                </a:solidFill>
                <a:latin typeface="Arial" panose="020B0604020202020204" pitchFamily="34" charset="0"/>
                <a:cs typeface="Arial" panose="020B0604020202020204" pitchFamily="34" charset="0"/>
              </a:rPr>
              <a:t> ? </a:t>
            </a:r>
            <a:br>
              <a:rPr lang="en-US" sz="1800" b="0" i="1" dirty="0">
                <a:solidFill>
                  <a:schemeClr val="accent4">
                    <a:lumMod val="50000"/>
                  </a:schemeClr>
                </a:solidFill>
                <a:latin typeface="Arial" panose="020B0604020202020204" pitchFamily="34" charset="0"/>
                <a:cs typeface="Arial" panose="020B0604020202020204" pitchFamily="34" charset="0"/>
              </a:rPr>
            </a:br>
            <a:r>
              <a:rPr lang="en-US" sz="1800" b="0" i="1" dirty="0" err="1">
                <a:solidFill>
                  <a:schemeClr val="accent4">
                    <a:lumMod val="50000"/>
                  </a:schemeClr>
                </a:solidFill>
                <a:latin typeface="Arial" panose="020B0604020202020204" pitchFamily="34" charset="0"/>
                <a:cs typeface="Arial" panose="020B0604020202020204" pitchFamily="34" charset="0"/>
              </a:rPr>
              <a:t>Va</a:t>
            </a:r>
            <a:r>
              <a:rPr lang="en-US" sz="1800" b="0" i="1" dirty="0">
                <a:solidFill>
                  <a:schemeClr val="accent4">
                    <a:lumMod val="50000"/>
                  </a:schemeClr>
                </a:solidFill>
                <a:latin typeface="Arial" panose="020B0604020202020204" pitchFamily="34" charset="0"/>
                <a:cs typeface="Arial" panose="020B0604020202020204" pitchFamily="34" charset="0"/>
              </a:rPr>
              <a:t>-t-on </a:t>
            </a:r>
            <a:r>
              <a:rPr lang="en-US" sz="1800" b="0" i="1" dirty="0" err="1">
                <a:solidFill>
                  <a:schemeClr val="accent4">
                    <a:lumMod val="50000"/>
                  </a:schemeClr>
                </a:solidFill>
                <a:latin typeface="Arial" panose="020B0604020202020204" pitchFamily="34" charset="0"/>
                <a:cs typeface="Arial" panose="020B0604020202020204" pitchFamily="34" charset="0"/>
              </a:rPr>
              <a:t>réussir</a:t>
            </a:r>
            <a:r>
              <a:rPr lang="en-US" sz="1800" b="0" i="1" dirty="0">
                <a:solidFill>
                  <a:schemeClr val="accent4">
                    <a:lumMod val="50000"/>
                  </a:schemeClr>
                </a:solidFill>
                <a:latin typeface="Arial" panose="020B0604020202020204" pitchFamily="34" charset="0"/>
                <a:cs typeface="Arial" panose="020B0604020202020204" pitchFamily="34" charset="0"/>
              </a:rPr>
              <a:t> ? </a:t>
            </a:r>
            <a:br>
              <a:rPr lang="en-US" sz="1800" b="0" i="1" dirty="0">
                <a:solidFill>
                  <a:schemeClr val="accent4">
                    <a:lumMod val="50000"/>
                  </a:schemeClr>
                </a:solidFill>
                <a:latin typeface="Arial" panose="020B0604020202020204" pitchFamily="34" charset="0"/>
                <a:cs typeface="Arial" panose="020B0604020202020204" pitchFamily="34" charset="0"/>
              </a:rPr>
            </a:br>
            <a:r>
              <a:rPr lang="en-US" sz="1800" b="0" i="1" dirty="0">
                <a:solidFill>
                  <a:schemeClr val="accent4">
                    <a:lumMod val="50000"/>
                  </a:schemeClr>
                </a:solidFill>
                <a:latin typeface="Arial" panose="020B0604020202020204" pitchFamily="34" charset="0"/>
                <a:cs typeface="Arial" panose="020B0604020202020204" pitchFamily="34" charset="0"/>
              </a:rPr>
              <a:t>Comment </a:t>
            </a:r>
            <a:r>
              <a:rPr lang="en-US" sz="1800" b="0" i="1" dirty="0" err="1">
                <a:solidFill>
                  <a:schemeClr val="accent4">
                    <a:lumMod val="50000"/>
                  </a:schemeClr>
                </a:solidFill>
                <a:latin typeface="Arial" panose="020B0604020202020204" pitchFamily="34" charset="0"/>
                <a:cs typeface="Arial" panose="020B0604020202020204" pitchFamily="34" charset="0"/>
              </a:rPr>
              <a:t>va</a:t>
            </a:r>
            <a:r>
              <a:rPr lang="en-US" sz="1800" b="0" i="1" dirty="0">
                <a:solidFill>
                  <a:schemeClr val="accent4">
                    <a:lumMod val="50000"/>
                  </a:schemeClr>
                </a:solidFill>
                <a:latin typeface="Arial" panose="020B0604020202020204" pitchFamily="34" charset="0"/>
                <a:cs typeface="Arial" panose="020B0604020202020204" pitchFamily="34" charset="0"/>
              </a:rPr>
              <a:t> </a:t>
            </a:r>
            <a:r>
              <a:rPr lang="en-US" sz="1800" b="0" i="1" dirty="0" err="1">
                <a:solidFill>
                  <a:schemeClr val="accent4">
                    <a:lumMod val="50000"/>
                  </a:schemeClr>
                </a:solidFill>
                <a:latin typeface="Arial" panose="020B0604020202020204" pitchFamily="34" charset="0"/>
                <a:cs typeface="Arial" panose="020B0604020202020204" pitchFamily="34" charset="0"/>
              </a:rPr>
              <a:t>s’organiser</a:t>
            </a:r>
            <a:r>
              <a:rPr lang="en-US" sz="1800" b="0" i="1" dirty="0">
                <a:solidFill>
                  <a:schemeClr val="accent4">
                    <a:lumMod val="50000"/>
                  </a:schemeClr>
                </a:solidFill>
                <a:latin typeface="Arial" panose="020B0604020202020204" pitchFamily="34" charset="0"/>
                <a:cs typeface="Arial" panose="020B0604020202020204" pitchFamily="34" charset="0"/>
              </a:rPr>
              <a:t> le </a:t>
            </a:r>
            <a:r>
              <a:rPr lang="en-US" sz="1800" b="0" i="1" dirty="0" err="1">
                <a:solidFill>
                  <a:schemeClr val="accent4">
                    <a:lumMod val="50000"/>
                  </a:schemeClr>
                </a:solidFill>
                <a:latin typeface="Arial" panose="020B0604020202020204" pitchFamily="34" charset="0"/>
                <a:cs typeface="Arial" panose="020B0604020202020204" pitchFamily="34" charset="0"/>
              </a:rPr>
              <a:t>quotidien</a:t>
            </a:r>
            <a:r>
              <a:rPr lang="en-US" sz="1800" b="0" i="1" dirty="0">
                <a:solidFill>
                  <a:schemeClr val="accent4">
                    <a:lumMod val="50000"/>
                  </a:schemeClr>
                </a:solidFill>
                <a:latin typeface="Arial" panose="020B0604020202020204" pitchFamily="34" charset="0"/>
                <a:cs typeface="Arial" panose="020B0604020202020204" pitchFamily="34" charset="0"/>
              </a:rPr>
              <a:t> ? </a:t>
            </a:r>
            <a:endParaRPr lang="fr-FR" i="1"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 xmlns:a16="http://schemas.microsoft.com/office/drawing/2014/main" id="{02E34F22-5F26-D3AA-B288-19F25F515D27}"/>
              </a:ext>
            </a:extLst>
          </p:cNvPr>
          <p:cNvSpPr txBox="1"/>
          <p:nvPr/>
        </p:nvSpPr>
        <p:spPr>
          <a:xfrm>
            <a:off x="4816878" y="2723397"/>
            <a:ext cx="4231298" cy="2031325"/>
          </a:xfrm>
          <a:prstGeom prst="rect">
            <a:avLst/>
          </a:prstGeom>
          <a:noFill/>
        </p:spPr>
        <p:txBody>
          <a:bodyPr wrap="square" rtlCol="0">
            <a:spAutoFit/>
          </a:bodyPr>
          <a:lstStyle/>
          <a:p>
            <a:r>
              <a:rPr lang="en-US" sz="1800" b="0" i="1" dirty="0" err="1">
                <a:solidFill>
                  <a:schemeClr val="accent6">
                    <a:lumMod val="75000"/>
                  </a:schemeClr>
                </a:solidFill>
                <a:latin typeface="Arial" panose="020B0604020202020204" pitchFamily="34" charset="0"/>
                <a:cs typeface="Arial" panose="020B0604020202020204" pitchFamily="34" charset="0"/>
              </a:rPr>
              <a:t>Oui</a:t>
            </a:r>
            <a:r>
              <a:rPr lang="en-US" sz="1800" b="0" i="1" dirty="0">
                <a:solidFill>
                  <a:schemeClr val="accent6">
                    <a:lumMod val="75000"/>
                  </a:schemeClr>
                </a:solidFill>
                <a:latin typeface="Arial" panose="020B0604020202020204" pitchFamily="34" charset="0"/>
                <a:cs typeface="Arial" panose="020B0604020202020204" pitchFamily="34" charset="0"/>
              </a:rPr>
              <a:t> </a:t>
            </a:r>
            <a:r>
              <a:rPr lang="en-US" sz="1800" b="0" i="1" dirty="0" err="1">
                <a:solidFill>
                  <a:schemeClr val="accent6">
                    <a:lumMod val="75000"/>
                  </a:schemeClr>
                </a:solidFill>
                <a:latin typeface="Arial" panose="020B0604020202020204" pitchFamily="34" charset="0"/>
                <a:cs typeface="Arial" panose="020B0604020202020204" pitchFamily="34" charset="0"/>
              </a:rPr>
              <a:t>mais</a:t>
            </a:r>
            <a:r>
              <a:rPr lang="en-US" i="1" dirty="0">
                <a:solidFill>
                  <a:schemeClr val="accent6">
                    <a:lumMod val="75000"/>
                  </a:schemeClr>
                </a:solidFill>
                <a:latin typeface="Arial" panose="020B0604020202020204" pitchFamily="34" charset="0"/>
                <a:cs typeface="Arial" panose="020B0604020202020204" pitchFamily="34" charset="0"/>
              </a:rPr>
              <a:t>…</a:t>
            </a:r>
          </a:p>
          <a:p>
            <a:r>
              <a:rPr lang="en-US" sz="1800" b="0" i="1" dirty="0">
                <a:solidFill>
                  <a:schemeClr val="accent6">
                    <a:lumMod val="75000"/>
                  </a:schemeClr>
                </a:solidFill>
                <a:latin typeface="Arial" panose="020B0604020202020204" pitchFamily="34" charset="0"/>
                <a:cs typeface="Arial" panose="020B0604020202020204" pitchFamily="34" charset="0"/>
              </a:rPr>
              <a:t>On </a:t>
            </a:r>
            <a:r>
              <a:rPr lang="en-US" sz="1800" b="0" i="1" dirty="0" err="1">
                <a:solidFill>
                  <a:schemeClr val="accent6">
                    <a:lumMod val="75000"/>
                  </a:schemeClr>
                </a:solidFill>
                <a:latin typeface="Arial" panose="020B0604020202020204" pitchFamily="34" charset="0"/>
                <a:cs typeface="Arial" panose="020B0604020202020204" pitchFamily="34" charset="0"/>
              </a:rPr>
              <a:t>va</a:t>
            </a:r>
            <a:r>
              <a:rPr lang="en-US" sz="1800" b="0" i="1" dirty="0">
                <a:solidFill>
                  <a:schemeClr val="accent6">
                    <a:lumMod val="75000"/>
                  </a:schemeClr>
                </a:solidFill>
                <a:latin typeface="Arial" panose="020B0604020202020204" pitchFamily="34" charset="0"/>
                <a:cs typeface="Arial" panose="020B0604020202020204" pitchFamily="34" charset="0"/>
              </a:rPr>
              <a:t> faire </a:t>
            </a:r>
            <a:r>
              <a:rPr lang="en-US" sz="1800" b="0" i="1" dirty="0" err="1">
                <a:solidFill>
                  <a:schemeClr val="accent6">
                    <a:lumMod val="75000"/>
                  </a:schemeClr>
                </a:solidFill>
                <a:latin typeface="Arial" panose="020B0604020202020204" pitchFamily="34" charset="0"/>
                <a:cs typeface="Arial" panose="020B0604020202020204" pitchFamily="34" charset="0"/>
              </a:rPr>
              <a:t>ce</a:t>
            </a:r>
            <a:r>
              <a:rPr lang="en-US" sz="1800" b="0" i="1" dirty="0">
                <a:solidFill>
                  <a:schemeClr val="accent6">
                    <a:lumMod val="75000"/>
                  </a:schemeClr>
                </a:solidFill>
                <a:latin typeface="Arial" panose="020B0604020202020204" pitchFamily="34" charset="0"/>
                <a:cs typeface="Arial" panose="020B0604020202020204" pitchFamily="34" charset="0"/>
              </a:rPr>
              <a:t> </a:t>
            </a:r>
            <a:r>
              <a:rPr lang="en-US" sz="1800" b="0" i="1" dirty="0" err="1">
                <a:solidFill>
                  <a:schemeClr val="accent6">
                    <a:lumMod val="75000"/>
                  </a:schemeClr>
                </a:solidFill>
                <a:latin typeface="Arial" panose="020B0604020202020204" pitchFamily="34" charset="0"/>
                <a:cs typeface="Arial" panose="020B0604020202020204" pitchFamily="34" charset="0"/>
              </a:rPr>
              <a:t>qu’on</a:t>
            </a:r>
            <a:r>
              <a:rPr lang="en-US" sz="1800" b="0" i="1" dirty="0">
                <a:solidFill>
                  <a:schemeClr val="accent6">
                    <a:lumMod val="75000"/>
                  </a:schemeClr>
                </a:solidFill>
                <a:latin typeface="Arial" panose="020B0604020202020204" pitchFamily="34" charset="0"/>
                <a:cs typeface="Arial" panose="020B0604020202020204" pitchFamily="34" charset="0"/>
              </a:rPr>
              <a:t> </a:t>
            </a:r>
            <a:r>
              <a:rPr lang="en-US" sz="1800" b="0" i="1" dirty="0" err="1">
                <a:solidFill>
                  <a:schemeClr val="accent6">
                    <a:lumMod val="75000"/>
                  </a:schemeClr>
                </a:solidFill>
                <a:latin typeface="Arial" panose="020B0604020202020204" pitchFamily="34" charset="0"/>
                <a:cs typeface="Arial" panose="020B0604020202020204" pitchFamily="34" charset="0"/>
              </a:rPr>
              <a:t>aime</a:t>
            </a:r>
            <a:r>
              <a:rPr lang="en-US" i="1" dirty="0">
                <a:solidFill>
                  <a:schemeClr val="accent6">
                    <a:lumMod val="75000"/>
                  </a:schemeClr>
                </a:solidFill>
                <a:latin typeface="Arial" panose="020B0604020202020204" pitchFamily="34" charset="0"/>
                <a:cs typeface="Arial" panose="020B0604020202020204" pitchFamily="34" charset="0"/>
              </a:rPr>
              <a:t>, </a:t>
            </a:r>
            <a:r>
              <a:rPr lang="en-US" i="1" dirty="0" err="1">
                <a:solidFill>
                  <a:schemeClr val="accent6">
                    <a:lumMod val="75000"/>
                  </a:schemeClr>
                </a:solidFill>
                <a:latin typeface="Arial" panose="020B0604020202020204" pitchFamily="34" charset="0"/>
                <a:cs typeface="Arial" panose="020B0604020202020204" pitchFamily="34" charset="0"/>
              </a:rPr>
              <a:t>ce</a:t>
            </a:r>
            <a:r>
              <a:rPr lang="en-US" i="1" dirty="0">
                <a:solidFill>
                  <a:schemeClr val="accent6">
                    <a:lumMod val="75000"/>
                  </a:schemeClr>
                </a:solidFill>
                <a:latin typeface="Arial" panose="020B0604020202020204" pitchFamily="34" charset="0"/>
                <a:cs typeface="Arial" panose="020B0604020202020204" pitchFamily="34" charset="0"/>
              </a:rPr>
              <a:t> </a:t>
            </a:r>
            <a:r>
              <a:rPr lang="en-US" i="1" dirty="0" err="1">
                <a:solidFill>
                  <a:schemeClr val="accent6">
                    <a:lumMod val="75000"/>
                  </a:schemeClr>
                </a:solidFill>
                <a:latin typeface="Arial" panose="020B0604020202020204" pitchFamily="34" charset="0"/>
                <a:cs typeface="Arial" panose="020B0604020202020204" pitchFamily="34" charset="0"/>
              </a:rPr>
              <a:t>qu’on</a:t>
            </a:r>
            <a:r>
              <a:rPr lang="en-US" i="1" dirty="0">
                <a:solidFill>
                  <a:schemeClr val="accent6">
                    <a:lumMod val="75000"/>
                  </a:schemeClr>
                </a:solidFill>
                <a:latin typeface="Arial" panose="020B0604020202020204" pitchFamily="34" charset="0"/>
                <a:cs typeface="Arial" panose="020B0604020202020204" pitchFamily="34" charset="0"/>
              </a:rPr>
              <a:t> </a:t>
            </a:r>
            <a:r>
              <a:rPr lang="en-US" i="1" dirty="0" err="1">
                <a:solidFill>
                  <a:schemeClr val="accent6">
                    <a:lumMod val="75000"/>
                  </a:schemeClr>
                </a:solidFill>
                <a:latin typeface="Arial" panose="020B0604020202020204" pitchFamily="34" charset="0"/>
                <a:cs typeface="Arial" panose="020B0604020202020204" pitchFamily="34" charset="0"/>
              </a:rPr>
              <a:t>veut</a:t>
            </a:r>
            <a:r>
              <a:rPr lang="en-US" i="1" dirty="0">
                <a:solidFill>
                  <a:schemeClr val="accent6">
                    <a:lumMod val="75000"/>
                  </a:schemeClr>
                </a:solidFill>
                <a:latin typeface="Arial" panose="020B0604020202020204" pitchFamily="34" charset="0"/>
                <a:cs typeface="Arial" panose="020B0604020202020204" pitchFamily="34" charset="0"/>
              </a:rPr>
              <a:t>. </a:t>
            </a:r>
          </a:p>
          <a:p>
            <a:r>
              <a:rPr lang="en-US" sz="1800" b="0" i="1" dirty="0">
                <a:solidFill>
                  <a:schemeClr val="accent6">
                    <a:lumMod val="75000"/>
                  </a:schemeClr>
                </a:solidFill>
                <a:latin typeface="Arial" panose="020B0604020202020204" pitchFamily="34" charset="0"/>
                <a:cs typeface="Arial" panose="020B0604020202020204" pitchFamily="34" charset="0"/>
              </a:rPr>
              <a:t>On </a:t>
            </a:r>
            <a:r>
              <a:rPr lang="en-US" sz="1800" b="0" i="1" dirty="0" err="1">
                <a:solidFill>
                  <a:schemeClr val="accent6">
                    <a:lumMod val="75000"/>
                  </a:schemeClr>
                </a:solidFill>
                <a:latin typeface="Arial" panose="020B0604020202020204" pitchFamily="34" charset="0"/>
                <a:cs typeface="Arial" panose="020B0604020202020204" pitchFamily="34" charset="0"/>
              </a:rPr>
              <a:t>prend</a:t>
            </a:r>
            <a:r>
              <a:rPr lang="en-US" sz="1800" b="0" i="1" dirty="0">
                <a:solidFill>
                  <a:schemeClr val="accent6">
                    <a:lumMod val="75000"/>
                  </a:schemeClr>
                </a:solidFill>
                <a:latin typeface="Arial" panose="020B0604020202020204" pitchFamily="34" charset="0"/>
                <a:cs typeface="Arial" panose="020B0604020202020204" pitchFamily="34" charset="0"/>
              </a:rPr>
              <a:t> un nouveau </a:t>
            </a:r>
            <a:r>
              <a:rPr lang="en-US" sz="1800" b="0" i="1" dirty="0" err="1">
                <a:solidFill>
                  <a:schemeClr val="accent6">
                    <a:lumMod val="75000"/>
                  </a:schemeClr>
                </a:solidFill>
                <a:latin typeface="Arial" panose="020B0604020202020204" pitchFamily="34" charset="0"/>
                <a:cs typeface="Arial" panose="020B0604020202020204" pitchFamily="34" charset="0"/>
              </a:rPr>
              <a:t>départ</a:t>
            </a:r>
            <a:endParaRPr lang="en-US" sz="1800" b="0" i="1" dirty="0">
              <a:solidFill>
                <a:schemeClr val="accent6">
                  <a:lumMod val="75000"/>
                </a:schemeClr>
              </a:solidFill>
              <a:latin typeface="Arial" panose="020B0604020202020204" pitchFamily="34" charset="0"/>
              <a:cs typeface="Arial" panose="020B0604020202020204" pitchFamily="34" charset="0"/>
            </a:endParaRPr>
          </a:p>
          <a:p>
            <a:r>
              <a:rPr lang="en-US" i="1" dirty="0">
                <a:solidFill>
                  <a:schemeClr val="accent6">
                    <a:lumMod val="75000"/>
                  </a:schemeClr>
                </a:solidFill>
                <a:latin typeface="Arial" panose="020B0604020202020204" pitchFamily="34" charset="0"/>
                <a:cs typeface="Arial" panose="020B0604020202020204" pitchFamily="34" charset="0"/>
              </a:rPr>
              <a:t>On </a:t>
            </a:r>
            <a:r>
              <a:rPr lang="en-US" i="1" dirty="0" err="1">
                <a:solidFill>
                  <a:schemeClr val="accent6">
                    <a:lumMod val="75000"/>
                  </a:schemeClr>
                </a:solidFill>
                <a:latin typeface="Arial" panose="020B0604020202020204" pitchFamily="34" charset="0"/>
                <a:cs typeface="Arial" panose="020B0604020202020204" pitchFamily="34" charset="0"/>
              </a:rPr>
              <a:t>construit</a:t>
            </a:r>
            <a:r>
              <a:rPr lang="en-US" i="1" dirty="0">
                <a:solidFill>
                  <a:schemeClr val="accent6">
                    <a:lumMod val="75000"/>
                  </a:schemeClr>
                </a:solidFill>
                <a:latin typeface="Arial" panose="020B0604020202020204" pitchFamily="34" charset="0"/>
                <a:cs typeface="Arial" panose="020B0604020202020204" pitchFamily="34" charset="0"/>
              </a:rPr>
              <a:t> son avenir</a:t>
            </a:r>
          </a:p>
          <a:p>
            <a:r>
              <a:rPr lang="en-US" sz="1800" b="0" i="1" dirty="0">
                <a:solidFill>
                  <a:schemeClr val="accent6">
                    <a:lumMod val="75000"/>
                  </a:schemeClr>
                </a:solidFill>
                <a:latin typeface="Arial" panose="020B0604020202020204" pitchFamily="34" charset="0"/>
                <a:cs typeface="Arial" panose="020B0604020202020204" pitchFamily="34" charset="0"/>
              </a:rPr>
              <a:t>On </a:t>
            </a:r>
            <a:r>
              <a:rPr lang="en-US" sz="1800" b="0" i="1" dirty="0" err="1">
                <a:solidFill>
                  <a:schemeClr val="accent6">
                    <a:lumMod val="75000"/>
                  </a:schemeClr>
                </a:solidFill>
                <a:latin typeface="Arial" panose="020B0604020202020204" pitchFamily="34" charset="0"/>
                <a:cs typeface="Arial" panose="020B0604020202020204" pitchFamily="34" charset="0"/>
              </a:rPr>
              <a:t>devient</a:t>
            </a:r>
            <a:r>
              <a:rPr lang="en-US" sz="1800" b="0" i="1" dirty="0">
                <a:solidFill>
                  <a:schemeClr val="accent6">
                    <a:lumMod val="75000"/>
                  </a:schemeClr>
                </a:solidFill>
                <a:latin typeface="Arial" panose="020B0604020202020204" pitchFamily="34" charset="0"/>
                <a:cs typeface="Arial" panose="020B0604020202020204" pitchFamily="34" charset="0"/>
              </a:rPr>
              <a:t> plus </a:t>
            </a:r>
            <a:r>
              <a:rPr lang="en-US" sz="1800" b="0" i="1" dirty="0" err="1">
                <a:solidFill>
                  <a:schemeClr val="accent6">
                    <a:lumMod val="75000"/>
                  </a:schemeClr>
                </a:solidFill>
                <a:latin typeface="Arial" panose="020B0604020202020204" pitchFamily="34" charset="0"/>
                <a:cs typeface="Arial" panose="020B0604020202020204" pitchFamily="34" charset="0"/>
              </a:rPr>
              <a:t>autonome</a:t>
            </a:r>
            <a:endParaRPr lang="en-US" sz="1800" b="0" i="1" dirty="0">
              <a:solidFill>
                <a:schemeClr val="accent6">
                  <a:lumMod val="75000"/>
                </a:schemeClr>
              </a:solidFill>
              <a:latin typeface="Arial" panose="020B0604020202020204" pitchFamily="34" charset="0"/>
              <a:cs typeface="Arial" panose="020B0604020202020204" pitchFamily="34" charset="0"/>
            </a:endParaRPr>
          </a:p>
          <a:p>
            <a:pPr algn="r"/>
            <a:r>
              <a:rPr lang="en-US" i="1" dirty="0">
                <a:solidFill>
                  <a:schemeClr val="accent6">
                    <a:lumMod val="75000"/>
                  </a:schemeClr>
                </a:solidFill>
                <a:latin typeface="Arial" panose="020B0604020202020204" pitchFamily="34" charset="0"/>
                <a:cs typeface="Arial" panose="020B0604020202020204" pitchFamily="34" charset="0"/>
              </a:rPr>
              <a:t>…On </a:t>
            </a:r>
            <a:r>
              <a:rPr lang="en-US" i="1" dirty="0" err="1">
                <a:solidFill>
                  <a:schemeClr val="accent6">
                    <a:lumMod val="75000"/>
                  </a:schemeClr>
                </a:solidFill>
                <a:latin typeface="Arial" panose="020B0604020202020204" pitchFamily="34" charset="0"/>
                <a:cs typeface="Arial" panose="020B0604020202020204" pitchFamily="34" charset="0"/>
              </a:rPr>
              <a:t>quitte</a:t>
            </a:r>
            <a:r>
              <a:rPr lang="en-US" i="1" dirty="0">
                <a:solidFill>
                  <a:schemeClr val="accent6">
                    <a:lumMod val="75000"/>
                  </a:schemeClr>
                </a:solidFill>
                <a:latin typeface="Arial" panose="020B0604020202020204" pitchFamily="34" charset="0"/>
                <a:cs typeface="Arial" panose="020B0604020202020204" pitchFamily="34" charset="0"/>
              </a:rPr>
              <a:t> Saint Pierre…</a:t>
            </a:r>
            <a:r>
              <a:rPr lang="en-US" i="1" dirty="0" err="1">
                <a:solidFill>
                  <a:schemeClr val="accent6">
                    <a:lumMod val="75000"/>
                  </a:schemeClr>
                </a:solidFill>
                <a:latin typeface="Arial" panose="020B0604020202020204" pitchFamily="34" charset="0"/>
                <a:cs typeface="Arial" panose="020B0604020202020204" pitchFamily="34" charset="0"/>
              </a:rPr>
              <a:t>ou</a:t>
            </a:r>
            <a:r>
              <a:rPr lang="en-US" i="1">
                <a:solidFill>
                  <a:schemeClr val="accent6">
                    <a:lumMod val="75000"/>
                  </a:schemeClr>
                </a:solidFill>
                <a:latin typeface="Arial" panose="020B0604020202020204" pitchFamily="34" charset="0"/>
                <a:cs typeface="Arial" panose="020B0604020202020204" pitchFamily="34" charset="0"/>
              </a:rPr>
              <a:t> pas !</a:t>
            </a:r>
            <a:endParaRPr lang="en-US" sz="1800" b="0" i="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18709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C0F77AE3-9A76-9319-3986-CF24C5FDA0D8}"/>
              </a:ext>
            </a:extLst>
          </p:cNvPr>
          <p:cNvSpPr>
            <a:spLocks noGrp="1"/>
          </p:cNvSpPr>
          <p:nvPr>
            <p:ph type="dt" sz="half" idx="10"/>
          </p:nvPr>
        </p:nvSpPr>
        <p:spPr/>
        <p:txBody>
          <a:bodyPr/>
          <a:lstStyle/>
          <a:p>
            <a:pPr algn="r"/>
            <a:fld id="{80708A47-EF35-45C3-8BF0-5C29E8226EDF}" type="datetime1">
              <a:rPr lang="fr-FR" cap="all" smtClean="0"/>
              <a:t>25/01/2023</a:t>
            </a:fld>
            <a:endParaRPr lang="fr-FR" cap="all" dirty="0"/>
          </a:p>
        </p:txBody>
      </p:sp>
      <p:sp>
        <p:nvSpPr>
          <p:cNvPr id="5" name="Espace réservé du numéro de diapositive 4">
            <a:extLst>
              <a:ext uri="{FF2B5EF4-FFF2-40B4-BE49-F238E27FC236}">
                <a16:creationId xmlns="" xmlns:a16="http://schemas.microsoft.com/office/drawing/2014/main" id="{FF1BE670-2FA5-22FE-DA77-1EF01901E9DA}"/>
              </a:ext>
            </a:extLst>
          </p:cNvPr>
          <p:cNvSpPr>
            <a:spLocks noGrp="1"/>
          </p:cNvSpPr>
          <p:nvPr>
            <p:ph type="sldNum" sz="quarter" idx="12"/>
          </p:nvPr>
        </p:nvSpPr>
        <p:spPr/>
        <p:txBody>
          <a:bodyPr/>
          <a:lstStyle/>
          <a:p>
            <a:fld id="{733122C9-A0B9-462F-8757-0847AD287B63}" type="slidenum">
              <a:rPr lang="fr-FR" smtClean="0"/>
              <a:pPr/>
              <a:t>4</a:t>
            </a:fld>
            <a:endParaRPr lang="fr-FR" dirty="0"/>
          </a:p>
        </p:txBody>
      </p:sp>
      <p:sp>
        <p:nvSpPr>
          <p:cNvPr id="6" name="ZoneTexte 5">
            <a:extLst>
              <a:ext uri="{FF2B5EF4-FFF2-40B4-BE49-F238E27FC236}">
                <a16:creationId xmlns="" xmlns:a16="http://schemas.microsoft.com/office/drawing/2014/main" id="{31FC473E-F852-253B-DA08-A0CF5B293172}"/>
              </a:ext>
            </a:extLst>
          </p:cNvPr>
          <p:cNvSpPr txBox="1"/>
          <p:nvPr/>
        </p:nvSpPr>
        <p:spPr>
          <a:xfrm>
            <a:off x="1104497" y="1203598"/>
            <a:ext cx="3467503" cy="523220"/>
          </a:xfrm>
          <a:prstGeom prst="rect">
            <a:avLst/>
          </a:prstGeom>
          <a:noFill/>
        </p:spPr>
        <p:txBody>
          <a:bodyPr wrap="square" rtlCol="0">
            <a:spAutoFit/>
          </a:bodyPr>
          <a:lstStyle/>
          <a:p>
            <a:pPr algn="ctr"/>
            <a:r>
              <a:rPr lang="fr-FR" sz="2800" dirty="0">
                <a:solidFill>
                  <a:schemeClr val="accent4">
                    <a:lumMod val="75000"/>
                  </a:schemeClr>
                </a:solidFill>
              </a:rPr>
              <a:t>Les critères de choix</a:t>
            </a:r>
          </a:p>
        </p:txBody>
      </p:sp>
      <p:sp>
        <p:nvSpPr>
          <p:cNvPr id="7" name="ZoneTexte 6">
            <a:extLst>
              <a:ext uri="{FF2B5EF4-FFF2-40B4-BE49-F238E27FC236}">
                <a16:creationId xmlns="" xmlns:a16="http://schemas.microsoft.com/office/drawing/2014/main" id="{F59024A3-FCD6-D514-D441-0E0A44F04FAF}"/>
              </a:ext>
            </a:extLst>
          </p:cNvPr>
          <p:cNvSpPr txBox="1"/>
          <p:nvPr/>
        </p:nvSpPr>
        <p:spPr>
          <a:xfrm>
            <a:off x="3239852" y="2188165"/>
            <a:ext cx="2232248" cy="369332"/>
          </a:xfrm>
          <a:prstGeom prst="rect">
            <a:avLst/>
          </a:prstGeom>
          <a:noFill/>
        </p:spPr>
        <p:txBody>
          <a:bodyPr wrap="square" rtlCol="0">
            <a:spAutoFit/>
          </a:bodyPr>
          <a:lstStyle/>
          <a:p>
            <a:pPr algn="ctr"/>
            <a:r>
              <a:rPr lang="fr-FR" dirty="0"/>
              <a:t>Mon lycée d’origine</a:t>
            </a:r>
          </a:p>
        </p:txBody>
      </p:sp>
      <p:sp>
        <p:nvSpPr>
          <p:cNvPr id="8" name="ZoneTexte 7">
            <a:extLst>
              <a:ext uri="{FF2B5EF4-FFF2-40B4-BE49-F238E27FC236}">
                <a16:creationId xmlns="" xmlns:a16="http://schemas.microsoft.com/office/drawing/2014/main" id="{6C138249-810B-0AB8-F127-9D5EBDFAA230}"/>
              </a:ext>
            </a:extLst>
          </p:cNvPr>
          <p:cNvSpPr txBox="1"/>
          <p:nvPr/>
        </p:nvSpPr>
        <p:spPr>
          <a:xfrm>
            <a:off x="467544" y="2202418"/>
            <a:ext cx="2088232" cy="369332"/>
          </a:xfrm>
          <a:prstGeom prst="rect">
            <a:avLst/>
          </a:prstGeom>
          <a:noFill/>
        </p:spPr>
        <p:txBody>
          <a:bodyPr wrap="square" rtlCol="0">
            <a:spAutoFit/>
          </a:bodyPr>
          <a:lstStyle/>
          <a:p>
            <a:pPr algn="ctr"/>
            <a:r>
              <a:rPr lang="fr-FR" dirty="0"/>
              <a:t>Mon profil scolaire</a:t>
            </a:r>
          </a:p>
        </p:txBody>
      </p:sp>
      <p:sp>
        <p:nvSpPr>
          <p:cNvPr id="9" name="ZoneTexte 8">
            <a:extLst>
              <a:ext uri="{FF2B5EF4-FFF2-40B4-BE49-F238E27FC236}">
                <a16:creationId xmlns="" xmlns:a16="http://schemas.microsoft.com/office/drawing/2014/main" id="{0420868F-9548-9704-D2C3-757068B64424}"/>
              </a:ext>
            </a:extLst>
          </p:cNvPr>
          <p:cNvSpPr txBox="1"/>
          <p:nvPr/>
        </p:nvSpPr>
        <p:spPr>
          <a:xfrm>
            <a:off x="6516216" y="2195200"/>
            <a:ext cx="1800200" cy="369332"/>
          </a:xfrm>
          <a:prstGeom prst="rect">
            <a:avLst/>
          </a:prstGeom>
          <a:noFill/>
        </p:spPr>
        <p:txBody>
          <a:bodyPr wrap="square" rtlCol="0">
            <a:spAutoFit/>
          </a:bodyPr>
          <a:lstStyle/>
          <a:p>
            <a:pPr algn="ctr"/>
            <a:r>
              <a:rPr lang="fr-FR" dirty="0"/>
              <a:t>Mon projet</a:t>
            </a:r>
          </a:p>
        </p:txBody>
      </p:sp>
      <p:pic>
        <p:nvPicPr>
          <p:cNvPr id="11" name="Image 10" descr="Une image contenant texte, plancher, intérieur&#10;&#10;Description générée automatiquement">
            <a:extLst>
              <a:ext uri="{FF2B5EF4-FFF2-40B4-BE49-F238E27FC236}">
                <a16:creationId xmlns="" xmlns:a16="http://schemas.microsoft.com/office/drawing/2014/main" id="{83664DDC-5B21-05F6-CFA6-04F74CA216A8}"/>
              </a:ext>
            </a:extLst>
          </p:cNvPr>
          <p:cNvPicPr>
            <a:picLocks noChangeAspect="1"/>
          </p:cNvPicPr>
          <p:nvPr/>
        </p:nvPicPr>
        <p:blipFill rotWithShape="1">
          <a:blip r:embed="rId2"/>
          <a:srcRect t="16300" b="2323"/>
          <a:stretch/>
        </p:blipFill>
        <p:spPr>
          <a:xfrm>
            <a:off x="5507558" y="175930"/>
            <a:ext cx="2993529" cy="1624039"/>
          </a:xfrm>
          <a:prstGeom prst="rect">
            <a:avLst/>
          </a:prstGeom>
        </p:spPr>
      </p:pic>
      <p:sp>
        <p:nvSpPr>
          <p:cNvPr id="12" name="ZoneTexte 11">
            <a:extLst>
              <a:ext uri="{FF2B5EF4-FFF2-40B4-BE49-F238E27FC236}">
                <a16:creationId xmlns="" xmlns:a16="http://schemas.microsoft.com/office/drawing/2014/main" id="{22FC7D67-8106-2A30-0410-CEB289B45EDB}"/>
              </a:ext>
            </a:extLst>
          </p:cNvPr>
          <p:cNvSpPr txBox="1"/>
          <p:nvPr/>
        </p:nvSpPr>
        <p:spPr>
          <a:xfrm>
            <a:off x="107504" y="2678018"/>
            <a:ext cx="2880320" cy="1815882"/>
          </a:xfrm>
          <a:prstGeom prst="rect">
            <a:avLst/>
          </a:prstGeom>
          <a:noFill/>
        </p:spPr>
        <p:txBody>
          <a:bodyPr wrap="square" rtlCol="0">
            <a:spAutoFit/>
          </a:bodyPr>
          <a:lstStyle/>
          <a:p>
            <a:pPr algn="ctr"/>
            <a:r>
              <a:rPr lang="fr-FR" sz="1400" dirty="0">
                <a:solidFill>
                  <a:schemeClr val="accent2">
                    <a:lumMod val="75000"/>
                  </a:schemeClr>
                </a:solidFill>
              </a:rPr>
              <a:t>Mon baccalauréat</a:t>
            </a:r>
          </a:p>
          <a:p>
            <a:pPr algn="ctr"/>
            <a:r>
              <a:rPr lang="fr-FR" sz="1400" dirty="0">
                <a:solidFill>
                  <a:schemeClr val="accent2">
                    <a:lumMod val="75000"/>
                  </a:schemeClr>
                </a:solidFill>
              </a:rPr>
              <a:t>Mes spécialités</a:t>
            </a:r>
          </a:p>
          <a:p>
            <a:pPr algn="ctr"/>
            <a:r>
              <a:rPr lang="fr-FR" sz="1400" dirty="0">
                <a:solidFill>
                  <a:schemeClr val="accent2">
                    <a:lumMod val="75000"/>
                  </a:schemeClr>
                </a:solidFill>
              </a:rPr>
              <a:t>Mon rythme de travail</a:t>
            </a:r>
          </a:p>
          <a:p>
            <a:pPr algn="ctr"/>
            <a:r>
              <a:rPr lang="fr-FR" sz="1400" dirty="0">
                <a:solidFill>
                  <a:schemeClr val="accent2">
                    <a:lumMod val="75000"/>
                  </a:schemeClr>
                </a:solidFill>
              </a:rPr>
              <a:t>Ma manière d’intervenir en classe</a:t>
            </a:r>
          </a:p>
          <a:p>
            <a:pPr algn="ctr"/>
            <a:r>
              <a:rPr lang="fr-FR" sz="1400" dirty="0">
                <a:solidFill>
                  <a:schemeClr val="accent2">
                    <a:lumMod val="75000"/>
                  </a:schemeClr>
                </a:solidFill>
              </a:rPr>
              <a:t>Mes résultats</a:t>
            </a:r>
          </a:p>
          <a:p>
            <a:pPr algn="ctr"/>
            <a:r>
              <a:rPr lang="fr-FR" sz="1400" dirty="0">
                <a:solidFill>
                  <a:schemeClr val="accent2">
                    <a:lumMod val="75000"/>
                  </a:schemeClr>
                </a:solidFill>
              </a:rPr>
              <a:t>Mon évolution</a:t>
            </a:r>
          </a:p>
          <a:p>
            <a:pPr algn="ctr"/>
            <a:r>
              <a:rPr lang="fr-FR" sz="1400" dirty="0">
                <a:solidFill>
                  <a:schemeClr val="accent2">
                    <a:lumMod val="75000"/>
                  </a:schemeClr>
                </a:solidFill>
              </a:rPr>
              <a:t>Mes points forts</a:t>
            </a:r>
          </a:p>
          <a:p>
            <a:pPr algn="ctr"/>
            <a:r>
              <a:rPr lang="fr-FR" sz="1400" dirty="0">
                <a:solidFill>
                  <a:schemeClr val="accent2">
                    <a:lumMod val="75000"/>
                  </a:schemeClr>
                </a:solidFill>
              </a:rPr>
              <a:t>Mes fragilités</a:t>
            </a:r>
          </a:p>
        </p:txBody>
      </p:sp>
      <p:sp>
        <p:nvSpPr>
          <p:cNvPr id="13" name="ZoneTexte 12">
            <a:extLst>
              <a:ext uri="{FF2B5EF4-FFF2-40B4-BE49-F238E27FC236}">
                <a16:creationId xmlns="" xmlns:a16="http://schemas.microsoft.com/office/drawing/2014/main" id="{CE623D86-DAA3-B53D-5E4D-2131AB70210E}"/>
              </a:ext>
            </a:extLst>
          </p:cNvPr>
          <p:cNvSpPr txBox="1"/>
          <p:nvPr/>
        </p:nvSpPr>
        <p:spPr>
          <a:xfrm>
            <a:off x="2915816" y="2831905"/>
            <a:ext cx="2880320" cy="954107"/>
          </a:xfrm>
          <a:prstGeom prst="rect">
            <a:avLst/>
          </a:prstGeom>
          <a:noFill/>
        </p:spPr>
        <p:txBody>
          <a:bodyPr wrap="square" rtlCol="0">
            <a:spAutoFit/>
          </a:bodyPr>
          <a:lstStyle/>
          <a:p>
            <a:pPr algn="ctr"/>
            <a:r>
              <a:rPr lang="fr-FR" sz="1400" dirty="0">
                <a:solidFill>
                  <a:schemeClr val="accent2">
                    <a:lumMod val="75000"/>
                  </a:schemeClr>
                </a:solidFill>
              </a:rPr>
              <a:t>Localisation</a:t>
            </a:r>
          </a:p>
          <a:p>
            <a:pPr algn="ctr"/>
            <a:r>
              <a:rPr lang="fr-FR" sz="1400" dirty="0">
                <a:solidFill>
                  <a:schemeClr val="accent2">
                    <a:lumMod val="75000"/>
                  </a:schemeClr>
                </a:solidFill>
              </a:rPr>
              <a:t>Le profil de mon établissement </a:t>
            </a:r>
          </a:p>
          <a:p>
            <a:pPr algn="ctr"/>
            <a:r>
              <a:rPr lang="fr-FR" sz="1400" dirty="0">
                <a:solidFill>
                  <a:schemeClr val="accent2">
                    <a:lumMod val="75000"/>
                  </a:schemeClr>
                </a:solidFill>
              </a:rPr>
              <a:t>Les résultats aux examens</a:t>
            </a:r>
          </a:p>
          <a:p>
            <a:pPr algn="ctr"/>
            <a:r>
              <a:rPr lang="fr-FR" sz="1400" dirty="0">
                <a:solidFill>
                  <a:schemeClr val="accent2">
                    <a:lumMod val="75000"/>
                  </a:schemeClr>
                </a:solidFill>
              </a:rPr>
              <a:t>Les anciens élèves</a:t>
            </a:r>
          </a:p>
        </p:txBody>
      </p:sp>
      <p:sp>
        <p:nvSpPr>
          <p:cNvPr id="14" name="ZoneTexte 13">
            <a:extLst>
              <a:ext uri="{FF2B5EF4-FFF2-40B4-BE49-F238E27FC236}">
                <a16:creationId xmlns="" xmlns:a16="http://schemas.microsoft.com/office/drawing/2014/main" id="{61FCB0B1-E4AC-BA24-D537-5C2F301FB646}"/>
              </a:ext>
            </a:extLst>
          </p:cNvPr>
          <p:cNvSpPr txBox="1"/>
          <p:nvPr/>
        </p:nvSpPr>
        <p:spPr>
          <a:xfrm>
            <a:off x="5976156" y="2724184"/>
            <a:ext cx="2880320" cy="1169551"/>
          </a:xfrm>
          <a:prstGeom prst="rect">
            <a:avLst/>
          </a:prstGeom>
          <a:noFill/>
        </p:spPr>
        <p:txBody>
          <a:bodyPr wrap="square" rtlCol="0">
            <a:spAutoFit/>
          </a:bodyPr>
          <a:lstStyle/>
          <a:p>
            <a:pPr algn="ctr"/>
            <a:r>
              <a:rPr lang="fr-FR" sz="1400" dirty="0">
                <a:solidFill>
                  <a:schemeClr val="accent2">
                    <a:lumMod val="75000"/>
                  </a:schemeClr>
                </a:solidFill>
              </a:rPr>
              <a:t>Mes motivations</a:t>
            </a:r>
          </a:p>
          <a:p>
            <a:pPr algn="ctr"/>
            <a:r>
              <a:rPr lang="fr-FR" sz="1400" dirty="0">
                <a:solidFill>
                  <a:schemeClr val="accent2">
                    <a:lumMod val="75000"/>
                  </a:schemeClr>
                </a:solidFill>
              </a:rPr>
              <a:t>Mon CV</a:t>
            </a:r>
          </a:p>
          <a:p>
            <a:pPr algn="ctr"/>
            <a:r>
              <a:rPr lang="fr-FR" sz="1400" dirty="0">
                <a:solidFill>
                  <a:schemeClr val="accent2">
                    <a:lumMod val="75000"/>
                  </a:schemeClr>
                </a:solidFill>
              </a:rPr>
              <a:t>La définition de mon projet de formation</a:t>
            </a:r>
          </a:p>
          <a:p>
            <a:pPr algn="ctr"/>
            <a:r>
              <a:rPr lang="fr-FR" sz="1400" dirty="0">
                <a:solidFill>
                  <a:schemeClr val="accent2">
                    <a:lumMod val="75000"/>
                  </a:schemeClr>
                </a:solidFill>
              </a:rPr>
              <a:t>Ma personnalité</a:t>
            </a:r>
          </a:p>
        </p:txBody>
      </p:sp>
    </p:spTree>
    <p:extLst>
      <p:ext uri="{BB962C8B-B14F-4D97-AF65-F5344CB8AC3E}">
        <p14:creationId xmlns:p14="http://schemas.microsoft.com/office/powerpoint/2010/main" val="794206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C7C3FBA8-5DB0-2396-CC8C-06743CA61723}"/>
              </a:ext>
            </a:extLst>
          </p:cNvPr>
          <p:cNvSpPr>
            <a:spLocks noGrp="1"/>
          </p:cNvSpPr>
          <p:nvPr>
            <p:ph type="dt" sz="half" idx="10"/>
          </p:nvPr>
        </p:nvSpPr>
        <p:spPr>
          <a:xfrm>
            <a:off x="6419323" y="4783500"/>
            <a:ext cx="1170000" cy="360000"/>
          </a:xfrm>
        </p:spPr>
        <p:txBody>
          <a:bodyPr>
            <a:normAutofit/>
          </a:bodyPr>
          <a:lstStyle/>
          <a:p>
            <a:pPr algn="r">
              <a:spcAft>
                <a:spcPts val="600"/>
              </a:spcAft>
            </a:pPr>
            <a:fld id="{80708A47-EF35-45C3-8BF0-5C29E8226EDF}" type="datetime1">
              <a:rPr lang="fr-FR" cap="all" smtClean="0"/>
              <a:pPr algn="r">
                <a:spcAft>
                  <a:spcPts val="600"/>
                </a:spcAft>
              </a:pPr>
              <a:t>25/01/2023</a:t>
            </a:fld>
            <a:endParaRPr lang="fr-FR" cap="all"/>
          </a:p>
        </p:txBody>
      </p:sp>
      <p:sp>
        <p:nvSpPr>
          <p:cNvPr id="5" name="Espace réservé du numéro de diapositive 4">
            <a:extLst>
              <a:ext uri="{FF2B5EF4-FFF2-40B4-BE49-F238E27FC236}">
                <a16:creationId xmlns="" xmlns:a16="http://schemas.microsoft.com/office/drawing/2014/main" id="{F5777BE2-57F2-4E4C-DD4D-6AAE4E1AB81C}"/>
              </a:ext>
            </a:extLst>
          </p:cNvPr>
          <p:cNvSpPr>
            <a:spLocks noGrp="1"/>
          </p:cNvSpPr>
          <p:nvPr>
            <p:ph type="sldNum" sz="quarter" idx="12"/>
          </p:nvPr>
        </p:nvSpPr>
        <p:spPr>
          <a:xfrm>
            <a:off x="7596336" y="4783500"/>
            <a:ext cx="1080120" cy="360000"/>
          </a:xfrm>
        </p:spPr>
        <p:txBody>
          <a:bodyPr>
            <a:normAutofit/>
          </a:bodyPr>
          <a:lstStyle/>
          <a:p>
            <a:pPr>
              <a:spcAft>
                <a:spcPts val="600"/>
              </a:spcAft>
            </a:pPr>
            <a:fld id="{733122C9-A0B9-462F-8757-0847AD287B63}" type="slidenum">
              <a:rPr lang="fr-FR" smtClean="0"/>
              <a:pPr>
                <a:spcAft>
                  <a:spcPts val="600"/>
                </a:spcAft>
              </a:pPr>
              <a:t>5</a:t>
            </a:fld>
            <a:endParaRPr lang="fr-FR"/>
          </a:p>
        </p:txBody>
      </p:sp>
      <p:pic>
        <p:nvPicPr>
          <p:cNvPr id="7" name="Image 6" descr="Une image contenant texte, intérieur, personne, cuisine&#10;&#10;Description générée automatiquement">
            <a:extLst>
              <a:ext uri="{FF2B5EF4-FFF2-40B4-BE49-F238E27FC236}">
                <a16:creationId xmlns="" xmlns:a16="http://schemas.microsoft.com/office/drawing/2014/main" id="{89AD5229-46E5-8088-E8CA-34AECDE3672C}"/>
              </a:ext>
            </a:extLst>
          </p:cNvPr>
          <p:cNvPicPr>
            <a:picLocks noChangeAspect="1"/>
          </p:cNvPicPr>
          <p:nvPr/>
        </p:nvPicPr>
        <p:blipFill rotWithShape="1">
          <a:blip r:embed="rId2"/>
          <a:srcRect t="28240" r="-1" b="4738"/>
          <a:stretch/>
        </p:blipFill>
        <p:spPr>
          <a:xfrm>
            <a:off x="5148064" y="411510"/>
            <a:ext cx="3380140" cy="1512168"/>
          </a:xfrm>
          <a:prstGeom prst="rect">
            <a:avLst/>
          </a:prstGeom>
          <a:noFill/>
        </p:spPr>
      </p:pic>
      <p:sp>
        <p:nvSpPr>
          <p:cNvPr id="8" name="ZoneTexte 7">
            <a:extLst>
              <a:ext uri="{FF2B5EF4-FFF2-40B4-BE49-F238E27FC236}">
                <a16:creationId xmlns="" xmlns:a16="http://schemas.microsoft.com/office/drawing/2014/main" id="{20D7A00D-2FC1-B115-C3BE-1AC5FD332500}"/>
              </a:ext>
            </a:extLst>
          </p:cNvPr>
          <p:cNvSpPr txBox="1"/>
          <p:nvPr/>
        </p:nvSpPr>
        <p:spPr>
          <a:xfrm>
            <a:off x="775177" y="1444155"/>
            <a:ext cx="2880320" cy="369332"/>
          </a:xfrm>
          <a:prstGeom prst="rect">
            <a:avLst/>
          </a:prstGeom>
          <a:noFill/>
        </p:spPr>
        <p:txBody>
          <a:bodyPr wrap="square" rtlCol="0">
            <a:spAutoFit/>
          </a:bodyPr>
          <a:lstStyle/>
          <a:p>
            <a:pPr algn="ctr"/>
            <a:r>
              <a:rPr lang="fr-FR" dirty="0"/>
              <a:t>Etablissement postbac</a:t>
            </a:r>
          </a:p>
        </p:txBody>
      </p:sp>
      <p:sp>
        <p:nvSpPr>
          <p:cNvPr id="9" name="ZoneTexte 8">
            <a:extLst>
              <a:ext uri="{FF2B5EF4-FFF2-40B4-BE49-F238E27FC236}">
                <a16:creationId xmlns="" xmlns:a16="http://schemas.microsoft.com/office/drawing/2014/main" id="{F7AF5900-215F-3056-A924-A602DF365F99}"/>
              </a:ext>
            </a:extLst>
          </p:cNvPr>
          <p:cNvSpPr txBox="1"/>
          <p:nvPr/>
        </p:nvSpPr>
        <p:spPr>
          <a:xfrm>
            <a:off x="775177" y="1813487"/>
            <a:ext cx="2880320" cy="954107"/>
          </a:xfrm>
          <a:prstGeom prst="rect">
            <a:avLst/>
          </a:prstGeom>
          <a:noFill/>
        </p:spPr>
        <p:txBody>
          <a:bodyPr wrap="square" rtlCol="0">
            <a:spAutoFit/>
          </a:bodyPr>
          <a:lstStyle/>
          <a:p>
            <a:pPr algn="ctr"/>
            <a:r>
              <a:rPr lang="fr-FR" sz="1400" dirty="0">
                <a:solidFill>
                  <a:schemeClr val="accent2">
                    <a:lumMod val="75000"/>
                  </a:schemeClr>
                </a:solidFill>
              </a:rPr>
              <a:t>Trouver les futurs étudiants qui seront en situation de réussite dans la poursuite de leur scolarité. </a:t>
            </a:r>
          </a:p>
        </p:txBody>
      </p:sp>
      <p:sp>
        <p:nvSpPr>
          <p:cNvPr id="10" name="ZoneTexte 9">
            <a:extLst>
              <a:ext uri="{FF2B5EF4-FFF2-40B4-BE49-F238E27FC236}">
                <a16:creationId xmlns="" xmlns:a16="http://schemas.microsoft.com/office/drawing/2014/main" id="{1AE5DBA7-C78E-7136-83F2-D6B2C116AF2E}"/>
              </a:ext>
            </a:extLst>
          </p:cNvPr>
          <p:cNvSpPr txBox="1"/>
          <p:nvPr/>
        </p:nvSpPr>
        <p:spPr>
          <a:xfrm>
            <a:off x="5397974" y="3166591"/>
            <a:ext cx="2880320" cy="369332"/>
          </a:xfrm>
          <a:prstGeom prst="rect">
            <a:avLst/>
          </a:prstGeom>
          <a:noFill/>
        </p:spPr>
        <p:txBody>
          <a:bodyPr wrap="square" rtlCol="0">
            <a:spAutoFit/>
          </a:bodyPr>
          <a:lstStyle/>
          <a:p>
            <a:pPr algn="ctr"/>
            <a:r>
              <a:rPr lang="fr-FR" dirty="0"/>
              <a:t>Futur bachelier</a:t>
            </a:r>
          </a:p>
        </p:txBody>
      </p:sp>
      <p:sp>
        <p:nvSpPr>
          <p:cNvPr id="11" name="ZoneTexte 10">
            <a:extLst>
              <a:ext uri="{FF2B5EF4-FFF2-40B4-BE49-F238E27FC236}">
                <a16:creationId xmlns="" xmlns:a16="http://schemas.microsoft.com/office/drawing/2014/main" id="{B92C8CCE-40F6-DF69-E868-4CABB1818F2B}"/>
              </a:ext>
            </a:extLst>
          </p:cNvPr>
          <p:cNvSpPr txBox="1"/>
          <p:nvPr/>
        </p:nvSpPr>
        <p:spPr>
          <a:xfrm>
            <a:off x="5397974" y="3507854"/>
            <a:ext cx="2880320" cy="954107"/>
          </a:xfrm>
          <a:prstGeom prst="rect">
            <a:avLst/>
          </a:prstGeom>
          <a:noFill/>
        </p:spPr>
        <p:txBody>
          <a:bodyPr wrap="square" rtlCol="0">
            <a:spAutoFit/>
          </a:bodyPr>
          <a:lstStyle/>
          <a:p>
            <a:pPr algn="ctr"/>
            <a:r>
              <a:rPr lang="fr-FR" sz="1400" dirty="0">
                <a:solidFill>
                  <a:schemeClr val="accent2">
                    <a:lumMod val="75000"/>
                  </a:schemeClr>
                </a:solidFill>
              </a:rPr>
              <a:t>Effectuer des vœux qui sont en cohérence avec ce que je suis, mes points forts, ma formation, mes résultats…</a:t>
            </a:r>
          </a:p>
        </p:txBody>
      </p:sp>
      <p:pic>
        <p:nvPicPr>
          <p:cNvPr id="14" name="Image 13" descr="Une image contenant personne, groupe, habits, posant&#10;&#10;Description générée automatiquement">
            <a:extLst>
              <a:ext uri="{FF2B5EF4-FFF2-40B4-BE49-F238E27FC236}">
                <a16:creationId xmlns="" xmlns:a16="http://schemas.microsoft.com/office/drawing/2014/main" id="{0F8AE9C1-0770-F0E6-5CD4-47EDC05D6479}"/>
              </a:ext>
            </a:extLst>
          </p:cNvPr>
          <p:cNvPicPr>
            <a:picLocks noChangeAspect="1"/>
          </p:cNvPicPr>
          <p:nvPr/>
        </p:nvPicPr>
        <p:blipFill rotWithShape="1">
          <a:blip r:embed="rId3"/>
          <a:srcRect t="13014" b="10140"/>
          <a:stretch/>
        </p:blipFill>
        <p:spPr>
          <a:xfrm>
            <a:off x="703169" y="3363838"/>
            <a:ext cx="3024336" cy="1548781"/>
          </a:xfrm>
          <a:prstGeom prst="rect">
            <a:avLst/>
          </a:prstGeom>
        </p:spPr>
      </p:pic>
    </p:spTree>
    <p:extLst>
      <p:ext uri="{BB962C8B-B14F-4D97-AF65-F5344CB8AC3E}">
        <p14:creationId xmlns:p14="http://schemas.microsoft.com/office/powerpoint/2010/main" val="1690978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extérieur, ciel, route&#10;&#10;Description générée automatiquement">
            <a:extLst>
              <a:ext uri="{FF2B5EF4-FFF2-40B4-BE49-F238E27FC236}">
                <a16:creationId xmlns="" xmlns:a16="http://schemas.microsoft.com/office/drawing/2014/main" id="{00659A71-42ED-BE7A-BD54-C3DEED2177DD}"/>
              </a:ext>
            </a:extLst>
          </p:cNvPr>
          <p:cNvPicPr>
            <a:picLocks noChangeAspect="1"/>
          </p:cNvPicPr>
          <p:nvPr/>
        </p:nvPicPr>
        <p:blipFill rotWithShape="1">
          <a:blip r:embed="rId2"/>
          <a:srcRect t="10530" r="-1" b="22448"/>
          <a:stretch/>
        </p:blipFill>
        <p:spPr>
          <a:xfrm>
            <a:off x="4619327" y="267494"/>
            <a:ext cx="3888432" cy="1739562"/>
          </a:xfrm>
          <a:prstGeom prst="rect">
            <a:avLst/>
          </a:prstGeom>
          <a:noFill/>
        </p:spPr>
      </p:pic>
      <p:sp>
        <p:nvSpPr>
          <p:cNvPr id="3" name="Espace réservé de la date 2">
            <a:extLst>
              <a:ext uri="{FF2B5EF4-FFF2-40B4-BE49-F238E27FC236}">
                <a16:creationId xmlns="" xmlns:a16="http://schemas.microsoft.com/office/drawing/2014/main" id="{09811C67-1176-5614-2DD0-8C61124B0BBC}"/>
              </a:ext>
            </a:extLst>
          </p:cNvPr>
          <p:cNvSpPr>
            <a:spLocks noGrp="1"/>
          </p:cNvSpPr>
          <p:nvPr>
            <p:ph type="dt" sz="half" idx="10"/>
          </p:nvPr>
        </p:nvSpPr>
        <p:spPr>
          <a:xfrm>
            <a:off x="6419323" y="4783500"/>
            <a:ext cx="1170000" cy="360000"/>
          </a:xfrm>
        </p:spPr>
        <p:txBody>
          <a:bodyPr>
            <a:normAutofit/>
          </a:bodyPr>
          <a:lstStyle/>
          <a:p>
            <a:pPr algn="r">
              <a:spcAft>
                <a:spcPts val="600"/>
              </a:spcAft>
            </a:pPr>
            <a:fld id="{4840C8CD-47A6-46D1-834E-8B717424291A}" type="datetime1">
              <a:rPr lang="fr-FR" cap="all" smtClean="0"/>
              <a:pPr algn="r">
                <a:spcAft>
                  <a:spcPts val="600"/>
                </a:spcAft>
              </a:pPr>
              <a:t>25/01/2023</a:t>
            </a:fld>
            <a:endParaRPr lang="fr-FR" cap="all"/>
          </a:p>
        </p:txBody>
      </p:sp>
      <p:sp>
        <p:nvSpPr>
          <p:cNvPr id="4" name="Espace réservé du numéro de diapositive 3">
            <a:extLst>
              <a:ext uri="{FF2B5EF4-FFF2-40B4-BE49-F238E27FC236}">
                <a16:creationId xmlns="" xmlns:a16="http://schemas.microsoft.com/office/drawing/2014/main" id="{36B0E3DA-7789-7206-E310-338627031CC7}"/>
              </a:ext>
            </a:extLst>
          </p:cNvPr>
          <p:cNvSpPr>
            <a:spLocks noGrp="1"/>
          </p:cNvSpPr>
          <p:nvPr>
            <p:ph type="sldNum" sz="quarter" idx="12"/>
          </p:nvPr>
        </p:nvSpPr>
        <p:spPr>
          <a:xfrm>
            <a:off x="7596336" y="4783500"/>
            <a:ext cx="1080120" cy="360000"/>
          </a:xfrm>
        </p:spPr>
        <p:txBody>
          <a:bodyPr>
            <a:normAutofit/>
          </a:bodyPr>
          <a:lstStyle/>
          <a:p>
            <a:pPr>
              <a:spcAft>
                <a:spcPts val="600"/>
              </a:spcAft>
            </a:pPr>
            <a:fld id="{733122C9-A0B9-462F-8757-0847AD287B63}" type="slidenum">
              <a:rPr lang="fr-FR" smtClean="0"/>
              <a:pPr>
                <a:spcAft>
                  <a:spcPts val="600"/>
                </a:spcAft>
              </a:pPr>
              <a:t>6</a:t>
            </a:fld>
            <a:endParaRPr lang="fr-FR"/>
          </a:p>
        </p:txBody>
      </p:sp>
      <p:graphicFrame>
        <p:nvGraphicFramePr>
          <p:cNvPr id="8" name="Tableau 8">
            <a:extLst>
              <a:ext uri="{FF2B5EF4-FFF2-40B4-BE49-F238E27FC236}">
                <a16:creationId xmlns="" xmlns:a16="http://schemas.microsoft.com/office/drawing/2014/main" id="{593C93E6-57A3-60F0-A3A6-D7384B1F2669}"/>
              </a:ext>
            </a:extLst>
          </p:cNvPr>
          <p:cNvGraphicFramePr>
            <a:graphicFrameLocks noGrp="1"/>
          </p:cNvGraphicFramePr>
          <p:nvPr>
            <p:extLst>
              <p:ext uri="{D42A27DB-BD31-4B8C-83A1-F6EECF244321}">
                <p14:modId xmlns:p14="http://schemas.microsoft.com/office/powerpoint/2010/main" val="1468125530"/>
              </p:ext>
            </p:extLst>
          </p:nvPr>
        </p:nvGraphicFramePr>
        <p:xfrm>
          <a:off x="467545" y="2283718"/>
          <a:ext cx="7128791" cy="2387600"/>
        </p:xfrm>
        <a:graphic>
          <a:graphicData uri="http://schemas.openxmlformats.org/drawingml/2006/table">
            <a:tbl>
              <a:tblPr firstRow="1" bandRow="1">
                <a:tableStyleId>{5C22544A-7EE6-4342-B048-85BDC9FD1C3A}</a:tableStyleId>
              </a:tblPr>
              <a:tblGrid>
                <a:gridCol w="2209503">
                  <a:extLst>
                    <a:ext uri="{9D8B030D-6E8A-4147-A177-3AD203B41FA5}">
                      <a16:colId xmlns="" xmlns:a16="http://schemas.microsoft.com/office/drawing/2014/main" val="834202578"/>
                    </a:ext>
                  </a:extLst>
                </a:gridCol>
                <a:gridCol w="1229822">
                  <a:extLst>
                    <a:ext uri="{9D8B030D-6E8A-4147-A177-3AD203B41FA5}">
                      <a16:colId xmlns="" xmlns:a16="http://schemas.microsoft.com/office/drawing/2014/main" val="3795461048"/>
                    </a:ext>
                  </a:extLst>
                </a:gridCol>
                <a:gridCol w="1229822">
                  <a:extLst>
                    <a:ext uri="{9D8B030D-6E8A-4147-A177-3AD203B41FA5}">
                      <a16:colId xmlns="" xmlns:a16="http://schemas.microsoft.com/office/drawing/2014/main" val="4191515623"/>
                    </a:ext>
                  </a:extLst>
                </a:gridCol>
                <a:gridCol w="1229822">
                  <a:extLst>
                    <a:ext uri="{9D8B030D-6E8A-4147-A177-3AD203B41FA5}">
                      <a16:colId xmlns="" xmlns:a16="http://schemas.microsoft.com/office/drawing/2014/main" val="1186220672"/>
                    </a:ext>
                  </a:extLst>
                </a:gridCol>
                <a:gridCol w="1229822">
                  <a:extLst>
                    <a:ext uri="{9D8B030D-6E8A-4147-A177-3AD203B41FA5}">
                      <a16:colId xmlns="" xmlns:a16="http://schemas.microsoft.com/office/drawing/2014/main" val="1210625465"/>
                    </a:ext>
                  </a:extLst>
                </a:gridCol>
              </a:tblGrid>
              <a:tr h="640080">
                <a:tc rowSpan="2">
                  <a:txBody>
                    <a:bodyPr/>
                    <a:lstStyle/>
                    <a:p>
                      <a:pPr algn="l"/>
                      <a:r>
                        <a:rPr lang="fr-FR" dirty="0"/>
                        <a:t>BACCALAUREAT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gridSpan="2">
                  <a:txBody>
                    <a:bodyPr/>
                    <a:lstStyle/>
                    <a:p>
                      <a:pPr algn="l"/>
                      <a:r>
                        <a:rPr lang="fr-FR" dirty="0"/>
                        <a:t>TAUX DE REUSSITE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endParaRPr lang="fr-FR"/>
                    </a:p>
                  </a:txBody>
                  <a:tcPr/>
                </a:tc>
                <a:tc gridSpan="2">
                  <a:txBody>
                    <a:bodyPr/>
                    <a:lstStyle/>
                    <a:p>
                      <a:pPr algn="l"/>
                      <a:r>
                        <a:rPr lang="fr-FR" dirty="0"/>
                        <a:t>TAUX DE MENTIONS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endParaRPr lang="fr-FR"/>
                    </a:p>
                  </a:txBody>
                  <a:tcPr/>
                </a:tc>
                <a:extLst>
                  <a:ext uri="{0D108BD9-81ED-4DB2-BD59-A6C34878D82A}">
                    <a16:rowId xmlns="" xmlns:a16="http://schemas.microsoft.com/office/drawing/2014/main" val="307393770"/>
                  </a:ext>
                </a:extLst>
              </a:tr>
              <a:tr h="168910">
                <a:tc vMerge="1">
                  <a:txBody>
                    <a:bodyPr/>
                    <a:lstStyle/>
                    <a:p>
                      <a:endParaRPr lang="fr-FR"/>
                    </a:p>
                  </a:txBody>
                  <a:tcPr/>
                </a:tc>
                <a:tc>
                  <a:txBody>
                    <a:bodyPr/>
                    <a:lstStyle/>
                    <a:p>
                      <a:pPr algn="ctr"/>
                      <a:r>
                        <a:rPr lang="fr-FR" dirty="0">
                          <a:solidFill>
                            <a:schemeClr val="accent1">
                              <a:lumMod val="85000"/>
                              <a:lumOff val="15000"/>
                            </a:schemeClr>
                          </a:solidFill>
                        </a:rPr>
                        <a:t>Saint Pierre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pPr algn="ctr"/>
                      <a:r>
                        <a:rPr lang="fr-FR" dirty="0">
                          <a:solidFill>
                            <a:schemeClr val="bg1"/>
                          </a:solidFill>
                        </a:rPr>
                        <a:t>National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pPr algn="ctr"/>
                      <a:r>
                        <a:rPr lang="fr-FR" dirty="0">
                          <a:solidFill>
                            <a:schemeClr val="accent1">
                              <a:lumMod val="85000"/>
                              <a:lumOff val="15000"/>
                            </a:schemeClr>
                          </a:solidFill>
                        </a:rPr>
                        <a:t>Saint Pierre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a:txBody>
                    <a:bodyPr/>
                    <a:lstStyle/>
                    <a:p>
                      <a:pPr algn="ctr"/>
                      <a:r>
                        <a:rPr lang="fr-FR" dirty="0">
                          <a:solidFill>
                            <a:schemeClr val="bg1"/>
                          </a:solidFill>
                        </a:rPr>
                        <a:t>National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 xmlns:a16="http://schemas.microsoft.com/office/drawing/2014/main" val="1771120883"/>
                  </a:ext>
                </a:extLst>
              </a:tr>
              <a:tr h="0">
                <a:tc>
                  <a:txBody>
                    <a:bodyPr/>
                    <a:lstStyle/>
                    <a:p>
                      <a:r>
                        <a:rPr lang="fr-FR" dirty="0">
                          <a:solidFill>
                            <a:schemeClr val="accent4">
                              <a:lumMod val="50000"/>
                            </a:schemeClr>
                          </a:solidFill>
                        </a:rPr>
                        <a:t>Professionnel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1">
                              <a:lumMod val="85000"/>
                              <a:lumOff val="15000"/>
                            </a:schemeClr>
                          </a:solidFill>
                        </a:rPr>
                        <a:t>92,2 %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4">
                              <a:lumMod val="50000"/>
                            </a:schemeClr>
                          </a:solidFill>
                        </a:rPr>
                        <a:t>82,3 %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1">
                              <a:lumMod val="85000"/>
                              <a:lumOff val="15000"/>
                            </a:schemeClr>
                          </a:solidFill>
                        </a:rPr>
                        <a:t>59,3 %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4">
                              <a:lumMod val="50000"/>
                            </a:schemeClr>
                          </a:solidFill>
                        </a:rPr>
                        <a:t>49,9 %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08107825"/>
                  </a:ext>
                </a:extLst>
              </a:tr>
              <a:tr h="370840">
                <a:tc>
                  <a:txBody>
                    <a:bodyPr/>
                    <a:lstStyle/>
                    <a:p>
                      <a:r>
                        <a:rPr lang="fr-FR" dirty="0">
                          <a:solidFill>
                            <a:schemeClr val="accent4">
                              <a:lumMod val="50000"/>
                            </a:schemeClr>
                          </a:solidFill>
                        </a:rPr>
                        <a:t>Technologique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1">
                              <a:lumMod val="85000"/>
                              <a:lumOff val="15000"/>
                            </a:schemeClr>
                          </a:solidFill>
                        </a:rPr>
                        <a:t>100 %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4">
                              <a:lumMod val="50000"/>
                            </a:schemeClr>
                          </a:solidFill>
                        </a:rPr>
                        <a:t>90,6 %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1">
                              <a:lumMod val="85000"/>
                              <a:lumOff val="15000"/>
                            </a:schemeClr>
                          </a:solidFill>
                        </a:rPr>
                        <a:t>73,4 %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4">
                              <a:lumMod val="50000"/>
                            </a:schemeClr>
                          </a:solidFill>
                        </a:rPr>
                        <a:t>44,6 %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82604449"/>
                  </a:ext>
                </a:extLst>
              </a:tr>
              <a:tr h="370840">
                <a:tc>
                  <a:txBody>
                    <a:bodyPr/>
                    <a:lstStyle/>
                    <a:p>
                      <a:r>
                        <a:rPr lang="fr-FR" dirty="0">
                          <a:solidFill>
                            <a:schemeClr val="accent4">
                              <a:lumMod val="50000"/>
                            </a:schemeClr>
                          </a:solidFill>
                        </a:rPr>
                        <a:t>Général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1">
                              <a:lumMod val="85000"/>
                              <a:lumOff val="15000"/>
                            </a:schemeClr>
                          </a:solidFill>
                        </a:rPr>
                        <a:t>100 %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4">
                              <a:lumMod val="50000"/>
                            </a:schemeClr>
                          </a:solidFill>
                        </a:rPr>
                        <a:t>96,1 %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1">
                              <a:lumMod val="85000"/>
                              <a:lumOff val="15000"/>
                            </a:schemeClr>
                          </a:solidFill>
                        </a:rPr>
                        <a:t>90,2 %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solidFill>
                            <a:schemeClr val="accent4">
                              <a:lumMod val="50000"/>
                            </a:schemeClr>
                          </a:solidFill>
                        </a:rPr>
                        <a:t>69,1 %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48277927"/>
                  </a:ext>
                </a:extLst>
              </a:tr>
            </a:tbl>
          </a:graphicData>
        </a:graphic>
      </p:graphicFrame>
      <p:sp>
        <p:nvSpPr>
          <p:cNvPr id="2" name="ZoneTexte 1">
            <a:extLst>
              <a:ext uri="{FF2B5EF4-FFF2-40B4-BE49-F238E27FC236}">
                <a16:creationId xmlns="" xmlns:a16="http://schemas.microsoft.com/office/drawing/2014/main" id="{1D3A2190-9EF0-F2E2-A788-11AC2317C735}"/>
              </a:ext>
            </a:extLst>
          </p:cNvPr>
          <p:cNvSpPr txBox="1"/>
          <p:nvPr/>
        </p:nvSpPr>
        <p:spPr>
          <a:xfrm>
            <a:off x="467545" y="1059582"/>
            <a:ext cx="3960439" cy="461665"/>
          </a:xfrm>
          <a:prstGeom prst="rect">
            <a:avLst/>
          </a:prstGeom>
          <a:noFill/>
        </p:spPr>
        <p:txBody>
          <a:bodyPr wrap="square" rtlCol="0">
            <a:spAutoFit/>
          </a:bodyPr>
          <a:lstStyle/>
          <a:p>
            <a:r>
              <a:rPr lang="fr-FR" sz="2400" dirty="0">
                <a:solidFill>
                  <a:schemeClr val="accent4">
                    <a:lumMod val="75000"/>
                  </a:schemeClr>
                </a:solidFill>
              </a:rPr>
              <a:t>Les résultats</a:t>
            </a:r>
          </a:p>
        </p:txBody>
      </p:sp>
    </p:spTree>
    <p:extLst>
      <p:ext uri="{BB962C8B-B14F-4D97-AF65-F5344CB8AC3E}">
        <p14:creationId xmlns:p14="http://schemas.microsoft.com/office/powerpoint/2010/main" val="1497089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 xmlns:a16="http://schemas.microsoft.com/office/drawing/2014/main" id="{8C94B12D-EBE5-A3C6-9C4F-CD2FEC6A7847}"/>
              </a:ext>
            </a:extLst>
          </p:cNvPr>
          <p:cNvSpPr>
            <a:spLocks noGrp="1"/>
          </p:cNvSpPr>
          <p:nvPr>
            <p:ph type="dt" sz="half" idx="10"/>
          </p:nvPr>
        </p:nvSpPr>
        <p:spPr/>
        <p:txBody>
          <a:bodyPr/>
          <a:lstStyle/>
          <a:p>
            <a:pPr algn="r"/>
            <a:fld id="{80708A47-EF35-45C3-8BF0-5C29E8226EDF}" type="datetime1">
              <a:rPr lang="fr-FR" cap="all" smtClean="0"/>
              <a:t>25/01/2023</a:t>
            </a:fld>
            <a:endParaRPr lang="fr-FR" cap="all" dirty="0"/>
          </a:p>
        </p:txBody>
      </p:sp>
      <p:sp>
        <p:nvSpPr>
          <p:cNvPr id="5" name="Espace réservé du numéro de diapositive 4">
            <a:extLst>
              <a:ext uri="{FF2B5EF4-FFF2-40B4-BE49-F238E27FC236}">
                <a16:creationId xmlns="" xmlns:a16="http://schemas.microsoft.com/office/drawing/2014/main" id="{24EB9E50-F085-0D84-10F6-CCC71AD6445B}"/>
              </a:ext>
            </a:extLst>
          </p:cNvPr>
          <p:cNvSpPr>
            <a:spLocks noGrp="1"/>
          </p:cNvSpPr>
          <p:nvPr>
            <p:ph type="sldNum" sz="quarter" idx="12"/>
          </p:nvPr>
        </p:nvSpPr>
        <p:spPr/>
        <p:txBody>
          <a:bodyPr/>
          <a:lstStyle/>
          <a:p>
            <a:fld id="{733122C9-A0B9-462F-8757-0847AD287B63}" type="slidenum">
              <a:rPr lang="fr-FR" smtClean="0"/>
              <a:pPr/>
              <a:t>7</a:t>
            </a:fld>
            <a:endParaRPr lang="fr-FR" dirty="0"/>
          </a:p>
        </p:txBody>
      </p:sp>
      <p:graphicFrame>
        <p:nvGraphicFramePr>
          <p:cNvPr id="6" name="Tableau 5">
            <a:extLst>
              <a:ext uri="{FF2B5EF4-FFF2-40B4-BE49-F238E27FC236}">
                <a16:creationId xmlns="" xmlns:a16="http://schemas.microsoft.com/office/drawing/2014/main" id="{2FBF69A0-FDF2-39C4-7F38-001E1A04828C}"/>
              </a:ext>
            </a:extLst>
          </p:cNvPr>
          <p:cNvGraphicFramePr>
            <a:graphicFrameLocks noGrp="1"/>
          </p:cNvGraphicFramePr>
          <p:nvPr>
            <p:extLst>
              <p:ext uri="{D42A27DB-BD31-4B8C-83A1-F6EECF244321}">
                <p14:modId xmlns:p14="http://schemas.microsoft.com/office/powerpoint/2010/main" val="49583165"/>
              </p:ext>
            </p:extLst>
          </p:nvPr>
        </p:nvGraphicFramePr>
        <p:xfrm>
          <a:off x="2228358" y="915566"/>
          <a:ext cx="2520280" cy="2880322"/>
        </p:xfrm>
        <a:graphic>
          <a:graphicData uri="http://schemas.openxmlformats.org/drawingml/2006/table">
            <a:tbl>
              <a:tblPr>
                <a:tableStyleId>{5C22544A-7EE6-4342-B048-85BDC9FD1C3A}</a:tableStyleId>
              </a:tblPr>
              <a:tblGrid>
                <a:gridCol w="1479546">
                  <a:extLst>
                    <a:ext uri="{9D8B030D-6E8A-4147-A177-3AD203B41FA5}">
                      <a16:colId xmlns="" xmlns:a16="http://schemas.microsoft.com/office/drawing/2014/main" val="279935598"/>
                    </a:ext>
                  </a:extLst>
                </a:gridCol>
                <a:gridCol w="1040734">
                  <a:extLst>
                    <a:ext uri="{9D8B030D-6E8A-4147-A177-3AD203B41FA5}">
                      <a16:colId xmlns="" xmlns:a16="http://schemas.microsoft.com/office/drawing/2014/main" val="348426647"/>
                    </a:ext>
                  </a:extLst>
                </a:gridCol>
              </a:tblGrid>
              <a:tr h="378556">
                <a:tc>
                  <a:txBody>
                    <a:bodyPr/>
                    <a:lstStyle/>
                    <a:p>
                      <a:pPr algn="ctr" fontAlgn="ctr"/>
                      <a:r>
                        <a:rPr lang="fr-FR" sz="800" b="1" u="none" strike="noStrike" dirty="0">
                          <a:effectLst/>
                        </a:rPr>
                        <a:t>FORMATION</a:t>
                      </a:r>
                      <a:endParaRPr lang="fr-FR" sz="8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800" b="1" u="none" strike="noStrike" dirty="0">
                          <a:effectLst/>
                        </a:rPr>
                        <a:t>POURCENTAGE</a:t>
                      </a:r>
                      <a:endParaRPr lang="fr-FR" sz="800" b="1" i="0" u="none" strike="noStrike" dirty="0">
                        <a:solidFill>
                          <a:srgbClr val="000000"/>
                        </a:solidFill>
                        <a:effectLst/>
                        <a:latin typeface="Calibri" panose="020F0502020204030204" pitchFamily="34" charset="0"/>
                      </a:endParaRPr>
                    </a:p>
                  </a:txBody>
                  <a:tcPr marL="2435" marR="2435" marT="2435" marB="0" anchor="ctr"/>
                </a:tc>
                <a:extLst>
                  <a:ext uri="{0D108BD9-81ED-4DB2-BD59-A6C34878D82A}">
                    <a16:rowId xmlns="" xmlns:a16="http://schemas.microsoft.com/office/drawing/2014/main" val="842050638"/>
                  </a:ext>
                </a:extLst>
              </a:tr>
              <a:tr h="416961">
                <a:tc>
                  <a:txBody>
                    <a:bodyPr/>
                    <a:lstStyle/>
                    <a:p>
                      <a:pPr algn="ctr" fontAlgn="ctr"/>
                      <a:r>
                        <a:rPr lang="fr-FR" sz="1000" u="none" strike="noStrike">
                          <a:effectLst/>
                        </a:rPr>
                        <a:t>ARCHITECTURE</a:t>
                      </a:r>
                      <a:endParaRPr lang="fr-FR" sz="1000" b="1" i="0" u="none" strike="noStrike">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0,6</a:t>
                      </a:r>
                    </a:p>
                  </a:txBody>
                  <a:tcPr marL="2435" marR="2435" marT="2435" marB="0" anchor="ctr"/>
                </a:tc>
                <a:extLst>
                  <a:ext uri="{0D108BD9-81ED-4DB2-BD59-A6C34878D82A}">
                    <a16:rowId xmlns="" xmlns:a16="http://schemas.microsoft.com/office/drawing/2014/main" val="1306917300"/>
                  </a:ext>
                </a:extLst>
              </a:tr>
              <a:tr h="416961">
                <a:tc>
                  <a:txBody>
                    <a:bodyPr/>
                    <a:lstStyle/>
                    <a:p>
                      <a:pPr algn="ctr" fontAlgn="ctr"/>
                      <a:r>
                        <a:rPr lang="fr-FR" sz="1000" u="none" strike="noStrike">
                          <a:effectLst/>
                        </a:rPr>
                        <a:t>BACHELOR</a:t>
                      </a:r>
                      <a:endParaRPr lang="fr-FR" sz="1000" b="1" i="0" u="none" strike="noStrike">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0,3</a:t>
                      </a:r>
                    </a:p>
                  </a:txBody>
                  <a:tcPr marL="2435" marR="2435" marT="2435" marB="0" anchor="ctr"/>
                </a:tc>
                <a:extLst>
                  <a:ext uri="{0D108BD9-81ED-4DB2-BD59-A6C34878D82A}">
                    <a16:rowId xmlns="" xmlns:a16="http://schemas.microsoft.com/office/drawing/2014/main" val="3148426857"/>
                  </a:ext>
                </a:extLst>
              </a:tr>
              <a:tr h="416961">
                <a:tc>
                  <a:txBody>
                    <a:bodyPr/>
                    <a:lstStyle/>
                    <a:p>
                      <a:pPr algn="ctr" fontAlgn="ctr"/>
                      <a:r>
                        <a:rPr lang="fr-FR" sz="1000" u="none" strike="noStrike" dirty="0">
                          <a:effectLst/>
                        </a:rPr>
                        <a:t>BTS</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9,7</a:t>
                      </a:r>
                    </a:p>
                  </a:txBody>
                  <a:tcPr marL="2435" marR="2435" marT="2435" marB="0" anchor="ctr"/>
                </a:tc>
                <a:extLst>
                  <a:ext uri="{0D108BD9-81ED-4DB2-BD59-A6C34878D82A}">
                    <a16:rowId xmlns="" xmlns:a16="http://schemas.microsoft.com/office/drawing/2014/main" val="1079251660"/>
                  </a:ext>
                </a:extLst>
              </a:tr>
              <a:tr h="416961">
                <a:tc>
                  <a:txBody>
                    <a:bodyPr/>
                    <a:lstStyle/>
                    <a:p>
                      <a:pPr algn="ctr" fontAlgn="ctr"/>
                      <a:r>
                        <a:rPr lang="fr-FR" sz="1000" u="none" strike="noStrike">
                          <a:effectLst/>
                        </a:rPr>
                        <a:t>BUT</a:t>
                      </a:r>
                      <a:endParaRPr lang="fr-FR" sz="1000" b="1" i="0" u="none" strike="noStrike">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6,9</a:t>
                      </a:r>
                    </a:p>
                  </a:txBody>
                  <a:tcPr marL="2435" marR="2435" marT="2435" marB="0" anchor="ctr"/>
                </a:tc>
                <a:extLst>
                  <a:ext uri="{0D108BD9-81ED-4DB2-BD59-A6C34878D82A}">
                    <a16:rowId xmlns="" xmlns:a16="http://schemas.microsoft.com/office/drawing/2014/main" val="1593754349"/>
                  </a:ext>
                </a:extLst>
              </a:tr>
              <a:tr h="416961">
                <a:tc>
                  <a:txBody>
                    <a:bodyPr/>
                    <a:lstStyle/>
                    <a:p>
                      <a:pPr algn="ctr" fontAlgn="ctr"/>
                      <a:r>
                        <a:rPr lang="fr-FR" sz="1000" u="none" strike="noStrike" dirty="0">
                          <a:effectLst/>
                        </a:rPr>
                        <a:t>COMMERCE</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7,9</a:t>
                      </a:r>
                    </a:p>
                  </a:txBody>
                  <a:tcPr marL="2435" marR="2435" marT="2435" marB="0" anchor="ctr"/>
                </a:tc>
                <a:extLst>
                  <a:ext uri="{0D108BD9-81ED-4DB2-BD59-A6C34878D82A}">
                    <a16:rowId xmlns="" xmlns:a16="http://schemas.microsoft.com/office/drawing/2014/main" val="3613365982"/>
                  </a:ext>
                </a:extLst>
              </a:tr>
              <a:tr h="416961">
                <a:tc>
                  <a:txBody>
                    <a:bodyPr/>
                    <a:lstStyle/>
                    <a:p>
                      <a:pPr algn="ctr" fontAlgn="ctr"/>
                      <a:r>
                        <a:rPr lang="fr-FR" sz="1000" u="none" strike="noStrike" dirty="0">
                          <a:effectLst/>
                        </a:rPr>
                        <a:t>CPGE</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10,4</a:t>
                      </a:r>
                    </a:p>
                  </a:txBody>
                  <a:tcPr marL="2435" marR="2435" marT="2435" marB="0" anchor="ctr"/>
                </a:tc>
                <a:extLst>
                  <a:ext uri="{0D108BD9-81ED-4DB2-BD59-A6C34878D82A}">
                    <a16:rowId xmlns="" xmlns:a16="http://schemas.microsoft.com/office/drawing/2014/main" val="265577822"/>
                  </a:ext>
                </a:extLst>
              </a:tr>
            </a:tbl>
          </a:graphicData>
        </a:graphic>
      </p:graphicFrame>
      <p:graphicFrame>
        <p:nvGraphicFramePr>
          <p:cNvPr id="7" name="Tableau 6">
            <a:extLst>
              <a:ext uri="{FF2B5EF4-FFF2-40B4-BE49-F238E27FC236}">
                <a16:creationId xmlns="" xmlns:a16="http://schemas.microsoft.com/office/drawing/2014/main" id="{4A962A5D-4598-CFCC-2A5D-60C06FB89254}"/>
              </a:ext>
            </a:extLst>
          </p:cNvPr>
          <p:cNvGraphicFramePr>
            <a:graphicFrameLocks noGrp="1"/>
          </p:cNvGraphicFramePr>
          <p:nvPr>
            <p:extLst>
              <p:ext uri="{D42A27DB-BD31-4B8C-83A1-F6EECF244321}">
                <p14:modId xmlns:p14="http://schemas.microsoft.com/office/powerpoint/2010/main" val="3863178502"/>
              </p:ext>
            </p:extLst>
          </p:nvPr>
        </p:nvGraphicFramePr>
        <p:xfrm>
          <a:off x="4869850" y="1777504"/>
          <a:ext cx="2520280" cy="2876875"/>
        </p:xfrm>
        <a:graphic>
          <a:graphicData uri="http://schemas.openxmlformats.org/drawingml/2006/table">
            <a:tbl>
              <a:tblPr>
                <a:tableStyleId>{5C22544A-7EE6-4342-B048-85BDC9FD1C3A}</a:tableStyleId>
              </a:tblPr>
              <a:tblGrid>
                <a:gridCol w="1502350">
                  <a:extLst>
                    <a:ext uri="{9D8B030D-6E8A-4147-A177-3AD203B41FA5}">
                      <a16:colId xmlns="" xmlns:a16="http://schemas.microsoft.com/office/drawing/2014/main" val="279935598"/>
                    </a:ext>
                  </a:extLst>
                </a:gridCol>
                <a:gridCol w="1017930">
                  <a:extLst>
                    <a:ext uri="{9D8B030D-6E8A-4147-A177-3AD203B41FA5}">
                      <a16:colId xmlns="" xmlns:a16="http://schemas.microsoft.com/office/drawing/2014/main" val="348426647"/>
                    </a:ext>
                  </a:extLst>
                </a:gridCol>
              </a:tblGrid>
              <a:tr h="330289">
                <a:tc>
                  <a:txBody>
                    <a:bodyPr/>
                    <a:lstStyle/>
                    <a:p>
                      <a:pPr algn="ctr" fontAlgn="ctr"/>
                      <a:r>
                        <a:rPr lang="fr-FR" sz="800" b="1" u="none" strike="noStrike" dirty="0">
                          <a:effectLst/>
                        </a:rPr>
                        <a:t>FORMATION</a:t>
                      </a:r>
                      <a:endParaRPr lang="fr-FR" sz="8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800" b="1" u="none" strike="noStrike" dirty="0">
                          <a:effectLst/>
                        </a:rPr>
                        <a:t>POURCENTAGE</a:t>
                      </a:r>
                      <a:endParaRPr lang="fr-FR" sz="800" b="1" i="0" u="none" strike="noStrike" dirty="0">
                        <a:solidFill>
                          <a:srgbClr val="000000"/>
                        </a:solidFill>
                        <a:effectLst/>
                        <a:latin typeface="Calibri" panose="020F0502020204030204" pitchFamily="34" charset="0"/>
                      </a:endParaRPr>
                    </a:p>
                  </a:txBody>
                  <a:tcPr marL="2435" marR="2435" marT="2435" marB="0" anchor="ctr"/>
                </a:tc>
                <a:extLst>
                  <a:ext uri="{0D108BD9-81ED-4DB2-BD59-A6C34878D82A}">
                    <a16:rowId xmlns="" xmlns:a16="http://schemas.microsoft.com/office/drawing/2014/main" val="842050638"/>
                  </a:ext>
                </a:extLst>
              </a:tr>
              <a:tr h="363798">
                <a:tc>
                  <a:txBody>
                    <a:bodyPr/>
                    <a:lstStyle/>
                    <a:p>
                      <a:pPr algn="ctr" fontAlgn="ctr"/>
                      <a:r>
                        <a:rPr lang="fr-FR" sz="1000" u="none" strike="noStrike" dirty="0">
                          <a:effectLst/>
                        </a:rPr>
                        <a:t>DCG</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0,6</a:t>
                      </a:r>
                    </a:p>
                  </a:txBody>
                  <a:tcPr marL="2435" marR="2435" marT="2435" marB="0" anchor="ctr"/>
                </a:tc>
                <a:extLst>
                  <a:ext uri="{0D108BD9-81ED-4DB2-BD59-A6C34878D82A}">
                    <a16:rowId xmlns="" xmlns:a16="http://schemas.microsoft.com/office/drawing/2014/main" val="4230735415"/>
                  </a:ext>
                </a:extLst>
              </a:tr>
              <a:tr h="363798">
                <a:tc>
                  <a:txBody>
                    <a:bodyPr/>
                    <a:lstStyle/>
                    <a:p>
                      <a:pPr algn="ctr" fontAlgn="ctr"/>
                      <a:r>
                        <a:rPr lang="fr-FR" sz="1000" u="none" strike="noStrike" dirty="0">
                          <a:effectLst/>
                        </a:rPr>
                        <a:t>DE</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0,9</a:t>
                      </a:r>
                    </a:p>
                  </a:txBody>
                  <a:tcPr marL="2435" marR="2435" marT="2435" marB="0" anchor="ctr"/>
                </a:tc>
                <a:extLst>
                  <a:ext uri="{0D108BD9-81ED-4DB2-BD59-A6C34878D82A}">
                    <a16:rowId xmlns="" xmlns:a16="http://schemas.microsoft.com/office/drawing/2014/main" val="2929149954"/>
                  </a:ext>
                </a:extLst>
              </a:tr>
              <a:tr h="363798">
                <a:tc>
                  <a:txBody>
                    <a:bodyPr/>
                    <a:lstStyle/>
                    <a:p>
                      <a:pPr algn="ctr" fontAlgn="ctr"/>
                      <a:r>
                        <a:rPr lang="fr-FR" sz="1000" u="none" strike="noStrike">
                          <a:effectLst/>
                        </a:rPr>
                        <a:t>ECOLE</a:t>
                      </a:r>
                      <a:endParaRPr lang="fr-FR" sz="1000" b="1" i="0" u="none" strike="noStrike">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1,2</a:t>
                      </a:r>
                    </a:p>
                  </a:txBody>
                  <a:tcPr marL="2435" marR="2435" marT="2435" marB="0" anchor="ctr"/>
                </a:tc>
                <a:extLst>
                  <a:ext uri="{0D108BD9-81ED-4DB2-BD59-A6C34878D82A}">
                    <a16:rowId xmlns="" xmlns:a16="http://schemas.microsoft.com/office/drawing/2014/main" val="3304432029"/>
                  </a:ext>
                </a:extLst>
              </a:tr>
              <a:tr h="363798">
                <a:tc>
                  <a:txBody>
                    <a:bodyPr/>
                    <a:lstStyle/>
                    <a:p>
                      <a:pPr algn="ctr" fontAlgn="ctr"/>
                      <a:r>
                        <a:rPr lang="fr-FR" sz="1000" u="none" strike="noStrike" dirty="0">
                          <a:effectLst/>
                        </a:rPr>
                        <a:t>HORS PARCOURSUP</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16,4</a:t>
                      </a:r>
                    </a:p>
                  </a:txBody>
                  <a:tcPr marL="2435" marR="2435" marT="2435" marB="0" anchor="ctr"/>
                </a:tc>
                <a:extLst>
                  <a:ext uri="{0D108BD9-81ED-4DB2-BD59-A6C34878D82A}">
                    <a16:rowId xmlns="" xmlns:a16="http://schemas.microsoft.com/office/drawing/2014/main" val="3899581068"/>
                  </a:ext>
                </a:extLst>
              </a:tr>
              <a:tr h="363798">
                <a:tc>
                  <a:txBody>
                    <a:bodyPr/>
                    <a:lstStyle/>
                    <a:p>
                      <a:pPr algn="ctr" fontAlgn="ctr"/>
                      <a:r>
                        <a:rPr lang="fr-FR" sz="1000" u="none" strike="noStrike" dirty="0">
                          <a:effectLst/>
                        </a:rPr>
                        <a:t>INGENIEUR</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9,1</a:t>
                      </a:r>
                    </a:p>
                  </a:txBody>
                  <a:tcPr marL="2435" marR="2435" marT="2435" marB="0" anchor="ctr"/>
                </a:tc>
                <a:extLst>
                  <a:ext uri="{0D108BD9-81ED-4DB2-BD59-A6C34878D82A}">
                    <a16:rowId xmlns="" xmlns:a16="http://schemas.microsoft.com/office/drawing/2014/main" val="3462127507"/>
                  </a:ext>
                </a:extLst>
              </a:tr>
              <a:tr h="363798">
                <a:tc>
                  <a:txBody>
                    <a:bodyPr/>
                    <a:lstStyle/>
                    <a:p>
                      <a:pPr algn="ctr" fontAlgn="ctr"/>
                      <a:r>
                        <a:rPr lang="fr-FR" sz="1000" u="none" strike="noStrike" dirty="0">
                          <a:effectLst/>
                        </a:rPr>
                        <a:t>LICENCE</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34</a:t>
                      </a:r>
                    </a:p>
                  </a:txBody>
                  <a:tcPr marL="2435" marR="2435" marT="2435" marB="0" anchor="ctr"/>
                </a:tc>
                <a:extLst>
                  <a:ext uri="{0D108BD9-81ED-4DB2-BD59-A6C34878D82A}">
                    <a16:rowId xmlns="" xmlns:a16="http://schemas.microsoft.com/office/drawing/2014/main" val="3533050434"/>
                  </a:ext>
                </a:extLst>
              </a:tr>
              <a:tr h="363798">
                <a:tc>
                  <a:txBody>
                    <a:bodyPr/>
                    <a:lstStyle/>
                    <a:p>
                      <a:pPr algn="ctr" fontAlgn="ctr"/>
                      <a:r>
                        <a:rPr lang="fr-FR" sz="1000" u="none" strike="noStrike" dirty="0">
                          <a:effectLst/>
                        </a:rPr>
                        <a:t>RECHERCHE DE CONTRAT</a:t>
                      </a:r>
                      <a:endParaRPr lang="fr-FR" sz="1000" b="1" i="0" u="none" strike="noStrike" dirty="0">
                        <a:solidFill>
                          <a:srgbClr val="000000"/>
                        </a:solidFill>
                        <a:effectLst/>
                        <a:latin typeface="Calibri" panose="020F0502020204030204" pitchFamily="34" charset="0"/>
                      </a:endParaRPr>
                    </a:p>
                  </a:txBody>
                  <a:tcPr marL="2435" marR="2435" marT="2435" marB="0" anchor="ctr"/>
                </a:tc>
                <a:tc>
                  <a:txBody>
                    <a:bodyPr/>
                    <a:lstStyle/>
                    <a:p>
                      <a:pPr algn="ctr" fontAlgn="ctr"/>
                      <a:r>
                        <a:rPr lang="fr-FR" sz="1200" b="0" i="0" u="none" strike="noStrike" dirty="0">
                          <a:solidFill>
                            <a:schemeClr val="tx1">
                              <a:lumMod val="75000"/>
                            </a:schemeClr>
                          </a:solidFill>
                          <a:effectLst/>
                          <a:latin typeface="Segoe UI" panose="020B0502040204020203" pitchFamily="34" charset="0"/>
                        </a:rPr>
                        <a:t>1,8</a:t>
                      </a:r>
                    </a:p>
                  </a:txBody>
                  <a:tcPr marL="2435" marR="2435" marT="2435" marB="0" anchor="ctr"/>
                </a:tc>
                <a:extLst>
                  <a:ext uri="{0D108BD9-81ED-4DB2-BD59-A6C34878D82A}">
                    <a16:rowId xmlns="" xmlns:a16="http://schemas.microsoft.com/office/drawing/2014/main" val="2378559934"/>
                  </a:ext>
                </a:extLst>
              </a:tr>
            </a:tbl>
          </a:graphicData>
        </a:graphic>
      </p:graphicFrame>
      <p:sp>
        <p:nvSpPr>
          <p:cNvPr id="8" name="ZoneTexte 7">
            <a:extLst>
              <a:ext uri="{FF2B5EF4-FFF2-40B4-BE49-F238E27FC236}">
                <a16:creationId xmlns="" xmlns:a16="http://schemas.microsoft.com/office/drawing/2014/main" id="{1BDCD15D-D6EF-9B4C-696F-0852C9E58AE5}"/>
              </a:ext>
            </a:extLst>
          </p:cNvPr>
          <p:cNvSpPr txBox="1"/>
          <p:nvPr/>
        </p:nvSpPr>
        <p:spPr>
          <a:xfrm>
            <a:off x="107504" y="4008048"/>
            <a:ext cx="4519922" cy="646331"/>
          </a:xfrm>
          <a:prstGeom prst="rect">
            <a:avLst/>
          </a:prstGeom>
          <a:noFill/>
        </p:spPr>
        <p:txBody>
          <a:bodyPr wrap="square" rtlCol="0">
            <a:spAutoFit/>
          </a:bodyPr>
          <a:lstStyle/>
          <a:p>
            <a:r>
              <a:rPr lang="fr-FR" dirty="0">
                <a:solidFill>
                  <a:schemeClr val="accent3">
                    <a:lumMod val="75000"/>
                  </a:schemeClr>
                </a:solidFill>
              </a:rPr>
              <a:t>Tous les élèves bacheliers ont obtenu une </a:t>
            </a:r>
          </a:p>
          <a:p>
            <a:r>
              <a:rPr lang="fr-FR" dirty="0">
                <a:solidFill>
                  <a:schemeClr val="accent3">
                    <a:lumMod val="75000"/>
                  </a:schemeClr>
                </a:solidFill>
              </a:rPr>
              <a:t>proposition dans </a:t>
            </a:r>
            <a:r>
              <a:rPr lang="fr-FR" dirty="0" err="1">
                <a:solidFill>
                  <a:schemeClr val="accent3">
                    <a:lumMod val="75000"/>
                  </a:schemeClr>
                </a:solidFill>
              </a:rPr>
              <a:t>Parcoursup</a:t>
            </a:r>
            <a:r>
              <a:rPr lang="fr-FR" dirty="0">
                <a:solidFill>
                  <a:schemeClr val="accent3">
                    <a:lumMod val="75000"/>
                  </a:schemeClr>
                </a:solidFill>
              </a:rPr>
              <a:t>. </a:t>
            </a:r>
          </a:p>
        </p:txBody>
      </p:sp>
      <p:pic>
        <p:nvPicPr>
          <p:cNvPr id="12" name="Image 11" descr="Une image contenant herbe, arbre, extérieur, ciel&#10;&#10;Description générée automatiquement">
            <a:extLst>
              <a:ext uri="{FF2B5EF4-FFF2-40B4-BE49-F238E27FC236}">
                <a16:creationId xmlns="" xmlns:a16="http://schemas.microsoft.com/office/drawing/2014/main" id="{D6BE8A59-107C-C4AD-7E42-C89A1BE7E35D}"/>
              </a:ext>
            </a:extLst>
          </p:cNvPr>
          <p:cNvPicPr>
            <a:picLocks noChangeAspect="1"/>
          </p:cNvPicPr>
          <p:nvPr/>
        </p:nvPicPr>
        <p:blipFill rotWithShape="1">
          <a:blip r:embed="rId2"/>
          <a:srcRect t="15000" b="29067"/>
          <a:stretch/>
        </p:blipFill>
        <p:spPr>
          <a:xfrm>
            <a:off x="4869850" y="339502"/>
            <a:ext cx="3669132" cy="1368152"/>
          </a:xfrm>
          <a:prstGeom prst="rect">
            <a:avLst/>
          </a:prstGeom>
        </p:spPr>
      </p:pic>
      <p:sp>
        <p:nvSpPr>
          <p:cNvPr id="13" name="ZoneTexte 12">
            <a:extLst>
              <a:ext uri="{FF2B5EF4-FFF2-40B4-BE49-F238E27FC236}">
                <a16:creationId xmlns="" xmlns:a16="http://schemas.microsoft.com/office/drawing/2014/main" id="{EE876ECE-A824-9CB9-6400-3994B0718551}"/>
              </a:ext>
            </a:extLst>
          </p:cNvPr>
          <p:cNvSpPr txBox="1"/>
          <p:nvPr/>
        </p:nvSpPr>
        <p:spPr>
          <a:xfrm>
            <a:off x="107504" y="905892"/>
            <a:ext cx="2088232" cy="923330"/>
          </a:xfrm>
          <a:prstGeom prst="rect">
            <a:avLst/>
          </a:prstGeom>
          <a:noFill/>
        </p:spPr>
        <p:txBody>
          <a:bodyPr wrap="square" rtlCol="0">
            <a:spAutoFit/>
          </a:bodyPr>
          <a:lstStyle/>
          <a:p>
            <a:r>
              <a:rPr lang="fr-FR" dirty="0">
                <a:solidFill>
                  <a:schemeClr val="accent2">
                    <a:lumMod val="75000"/>
                  </a:schemeClr>
                </a:solidFill>
              </a:rPr>
              <a:t>Que deviennent nos élèves de Terminale ? </a:t>
            </a:r>
          </a:p>
        </p:txBody>
      </p:sp>
    </p:spTree>
    <p:extLst>
      <p:ext uri="{BB962C8B-B14F-4D97-AF65-F5344CB8AC3E}">
        <p14:creationId xmlns:p14="http://schemas.microsoft.com/office/powerpoint/2010/main" val="3302960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 xmlns:a16="http://schemas.microsoft.com/office/drawing/2014/main" id="{FE701C54-39AE-1D2D-AD96-66C45DB7491A}"/>
              </a:ext>
            </a:extLst>
          </p:cNvPr>
          <p:cNvSpPr>
            <a:spLocks noGrp="1"/>
          </p:cNvSpPr>
          <p:nvPr>
            <p:ph type="dt" sz="half" idx="10"/>
          </p:nvPr>
        </p:nvSpPr>
        <p:spPr>
          <a:xfrm>
            <a:off x="6426336" y="4783500"/>
            <a:ext cx="1170000" cy="360000"/>
          </a:xfrm>
        </p:spPr>
        <p:txBody>
          <a:bodyPr>
            <a:normAutofit/>
          </a:bodyPr>
          <a:lstStyle/>
          <a:p>
            <a:pPr algn="r">
              <a:spcAft>
                <a:spcPts val="600"/>
              </a:spcAft>
            </a:pPr>
            <a:fld id="{80708A47-EF35-45C3-8BF0-5C29E8226EDF}" type="datetime1">
              <a:rPr lang="fr-FR" cap="all" smtClean="0"/>
              <a:pPr algn="r">
                <a:spcAft>
                  <a:spcPts val="600"/>
                </a:spcAft>
              </a:pPr>
              <a:t>25/01/2023</a:t>
            </a:fld>
            <a:endParaRPr lang="fr-FR" cap="all"/>
          </a:p>
        </p:txBody>
      </p:sp>
      <p:sp>
        <p:nvSpPr>
          <p:cNvPr id="5" name="Espace réservé du numéro de diapositive 4">
            <a:extLst>
              <a:ext uri="{FF2B5EF4-FFF2-40B4-BE49-F238E27FC236}">
                <a16:creationId xmlns="" xmlns:a16="http://schemas.microsoft.com/office/drawing/2014/main" id="{1E559081-A2EE-06F6-331C-5A721B5FB565}"/>
              </a:ext>
            </a:extLst>
          </p:cNvPr>
          <p:cNvSpPr>
            <a:spLocks noGrp="1"/>
          </p:cNvSpPr>
          <p:nvPr>
            <p:ph type="sldNum" sz="quarter" idx="12"/>
          </p:nvPr>
        </p:nvSpPr>
        <p:spPr>
          <a:xfrm>
            <a:off x="7596336" y="4783500"/>
            <a:ext cx="1080120" cy="360000"/>
          </a:xfrm>
        </p:spPr>
        <p:txBody>
          <a:bodyPr>
            <a:normAutofit/>
          </a:bodyPr>
          <a:lstStyle/>
          <a:p>
            <a:pPr>
              <a:spcAft>
                <a:spcPts val="600"/>
              </a:spcAft>
            </a:pPr>
            <a:fld id="{733122C9-A0B9-462F-8757-0847AD287B63}" type="slidenum">
              <a:rPr lang="fr-FR" smtClean="0"/>
              <a:pPr>
                <a:spcAft>
                  <a:spcPts val="600"/>
                </a:spcAft>
              </a:pPr>
              <a:t>8</a:t>
            </a:fld>
            <a:endParaRPr lang="fr-FR"/>
          </a:p>
        </p:txBody>
      </p:sp>
      <p:sp>
        <p:nvSpPr>
          <p:cNvPr id="3" name="Titre 2">
            <a:extLst>
              <a:ext uri="{FF2B5EF4-FFF2-40B4-BE49-F238E27FC236}">
                <a16:creationId xmlns="" xmlns:a16="http://schemas.microsoft.com/office/drawing/2014/main" id="{AF7E8277-6344-7F22-7865-2CC46F820289}"/>
              </a:ext>
            </a:extLst>
          </p:cNvPr>
          <p:cNvSpPr>
            <a:spLocks noGrp="1"/>
          </p:cNvSpPr>
          <p:nvPr>
            <p:ph type="title"/>
          </p:nvPr>
        </p:nvSpPr>
        <p:spPr>
          <a:xfrm>
            <a:off x="467543" y="818361"/>
            <a:ext cx="8208913" cy="720000"/>
          </a:xfrm>
        </p:spPr>
        <p:txBody>
          <a:bodyPr vert="horz" lIns="0" tIns="0" rIns="0" bIns="0" rtlCol="0" anchor="t" anchorCtr="0">
            <a:normAutofit/>
          </a:bodyPr>
          <a:lstStyle/>
          <a:p>
            <a:pPr marL="0" indent="0"/>
            <a:r>
              <a:rPr lang="fr-FR" dirty="0"/>
              <a:t>Bilan du premier trimestre en Terminale</a:t>
            </a:r>
            <a:br>
              <a:rPr lang="fr-FR" dirty="0"/>
            </a:br>
            <a:r>
              <a:rPr lang="fr-FR" b="0" i="1" dirty="0">
                <a:latin typeface="Bradley Hand ITC" panose="03070402050302030203" pitchFamily="66" charset="0"/>
              </a:rPr>
              <a:t>Quelques chiffres</a:t>
            </a:r>
          </a:p>
        </p:txBody>
      </p:sp>
      <p:pic>
        <p:nvPicPr>
          <p:cNvPr id="8" name="Image 7" descr="Une image contenant texte, ciel, extérieur, route">
            <a:extLst>
              <a:ext uri="{FF2B5EF4-FFF2-40B4-BE49-F238E27FC236}">
                <a16:creationId xmlns="" xmlns:a16="http://schemas.microsoft.com/office/drawing/2014/main" id="{243208A1-268E-F71B-A73A-2D1DD8B70EBC}"/>
              </a:ext>
            </a:extLst>
          </p:cNvPr>
          <p:cNvPicPr>
            <a:picLocks noChangeAspect="1"/>
          </p:cNvPicPr>
          <p:nvPr/>
        </p:nvPicPr>
        <p:blipFill rotWithShape="1">
          <a:blip r:embed="rId2"/>
          <a:srcRect t="21826" r="-1" b="31198"/>
          <a:stretch/>
        </p:blipFill>
        <p:spPr>
          <a:xfrm>
            <a:off x="278588" y="3723878"/>
            <a:ext cx="4248473" cy="1332158"/>
          </a:xfrm>
          <a:prstGeom prst="rect">
            <a:avLst/>
          </a:prstGeom>
          <a:noFill/>
        </p:spPr>
      </p:pic>
      <p:graphicFrame>
        <p:nvGraphicFramePr>
          <p:cNvPr id="9" name="Tableau 8">
            <a:extLst>
              <a:ext uri="{FF2B5EF4-FFF2-40B4-BE49-F238E27FC236}">
                <a16:creationId xmlns="" xmlns:a16="http://schemas.microsoft.com/office/drawing/2014/main" id="{DF5E66BA-0992-A599-E299-E6BD0AFFA055}"/>
              </a:ext>
            </a:extLst>
          </p:cNvPr>
          <p:cNvGraphicFramePr>
            <a:graphicFrameLocks noGrp="1"/>
          </p:cNvGraphicFramePr>
          <p:nvPr>
            <p:extLst>
              <p:ext uri="{D42A27DB-BD31-4B8C-83A1-F6EECF244321}">
                <p14:modId xmlns:p14="http://schemas.microsoft.com/office/powerpoint/2010/main" val="3206410243"/>
              </p:ext>
            </p:extLst>
          </p:nvPr>
        </p:nvGraphicFramePr>
        <p:xfrm>
          <a:off x="5616116" y="1455861"/>
          <a:ext cx="2520280" cy="2513077"/>
        </p:xfrm>
        <a:graphic>
          <a:graphicData uri="http://schemas.openxmlformats.org/drawingml/2006/table">
            <a:tbl>
              <a:tblPr>
                <a:tableStyleId>{5C22544A-7EE6-4342-B048-85BDC9FD1C3A}</a:tableStyleId>
              </a:tblPr>
              <a:tblGrid>
                <a:gridCol w="1502350">
                  <a:extLst>
                    <a:ext uri="{9D8B030D-6E8A-4147-A177-3AD203B41FA5}">
                      <a16:colId xmlns="" xmlns:a16="http://schemas.microsoft.com/office/drawing/2014/main" val="279935598"/>
                    </a:ext>
                  </a:extLst>
                </a:gridCol>
                <a:gridCol w="1017930">
                  <a:extLst>
                    <a:ext uri="{9D8B030D-6E8A-4147-A177-3AD203B41FA5}">
                      <a16:colId xmlns="" xmlns:a16="http://schemas.microsoft.com/office/drawing/2014/main" val="348426647"/>
                    </a:ext>
                  </a:extLst>
                </a:gridCol>
              </a:tblGrid>
              <a:tr h="330289">
                <a:tc>
                  <a:txBody>
                    <a:bodyPr/>
                    <a:lstStyle/>
                    <a:p>
                      <a:pPr algn="ctr" fontAlgn="ctr"/>
                      <a:r>
                        <a:rPr lang="fr-FR" sz="1000" b="1" i="0" u="none" strike="noStrike" dirty="0">
                          <a:solidFill>
                            <a:schemeClr val="accent4">
                              <a:lumMod val="50000"/>
                            </a:schemeClr>
                          </a:solidFill>
                          <a:effectLst/>
                          <a:latin typeface="Calibri" panose="020F0502020204030204" pitchFamily="34" charset="0"/>
                        </a:rPr>
                        <a:t>Filière générale</a:t>
                      </a:r>
                    </a:p>
                  </a:txBody>
                  <a:tcPr marL="2435" marR="2435" marT="2435" marB="0" anchor="ctr"/>
                </a:tc>
                <a:tc>
                  <a:txBody>
                    <a:bodyPr/>
                    <a:lstStyle/>
                    <a:p>
                      <a:pPr algn="ctr" fontAlgn="ctr"/>
                      <a:r>
                        <a:rPr lang="fr-FR" sz="1000" b="1" i="0" u="none" strike="noStrike" dirty="0">
                          <a:solidFill>
                            <a:schemeClr val="accent4">
                              <a:lumMod val="50000"/>
                            </a:schemeClr>
                          </a:solidFill>
                          <a:effectLst/>
                          <a:latin typeface="Calibri" panose="020F0502020204030204" pitchFamily="34" charset="0"/>
                        </a:rPr>
                        <a:t>Chiffres</a:t>
                      </a:r>
                    </a:p>
                  </a:txBody>
                  <a:tcPr marL="2435" marR="2435" marT="2435" marB="0" anchor="ctr"/>
                </a:tc>
                <a:extLst>
                  <a:ext uri="{0D108BD9-81ED-4DB2-BD59-A6C34878D82A}">
                    <a16:rowId xmlns="" xmlns:a16="http://schemas.microsoft.com/office/drawing/2014/main" val="842050638"/>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générale 1</a:t>
                      </a:r>
                      <a:r>
                        <a:rPr lang="fr-FR" sz="800" b="1" i="0" u="none" strike="noStrike" baseline="30000" dirty="0">
                          <a:solidFill>
                            <a:srgbClr val="000000"/>
                          </a:solidFill>
                          <a:effectLst/>
                          <a:latin typeface="Calibri" panose="020F0502020204030204" pitchFamily="34" charset="0"/>
                        </a:rPr>
                        <a:t>er</a:t>
                      </a:r>
                      <a:r>
                        <a:rPr lang="fr-FR" sz="800" b="1" i="0" u="none" strike="noStrike" dirty="0">
                          <a:solidFill>
                            <a:srgbClr val="000000"/>
                          </a:solidFill>
                          <a:effectLst/>
                          <a:latin typeface="Calibri" panose="020F0502020204030204" pitchFamily="34" charset="0"/>
                        </a:rPr>
                        <a:t> trimestre</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14,25</a:t>
                      </a:r>
                    </a:p>
                  </a:txBody>
                  <a:tcPr marL="2435" marR="2435" marT="2435" marB="0" anchor="ctr"/>
                </a:tc>
                <a:extLst>
                  <a:ext uri="{0D108BD9-81ED-4DB2-BD59-A6C34878D82A}">
                    <a16:rowId xmlns="" xmlns:a16="http://schemas.microsoft.com/office/drawing/2014/main" val="4230735415"/>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la plus faible </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10,77</a:t>
                      </a:r>
                    </a:p>
                  </a:txBody>
                  <a:tcPr marL="2435" marR="2435" marT="2435" marB="0" anchor="ctr"/>
                </a:tc>
                <a:extLst>
                  <a:ext uri="{0D108BD9-81ED-4DB2-BD59-A6C34878D82A}">
                    <a16:rowId xmlns="" xmlns:a16="http://schemas.microsoft.com/office/drawing/2014/main" val="2929149954"/>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la plus élevée</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18,42</a:t>
                      </a:r>
                    </a:p>
                  </a:txBody>
                  <a:tcPr marL="2435" marR="2435" marT="2435" marB="0" anchor="ctr"/>
                </a:tc>
                <a:extLst>
                  <a:ext uri="{0D108BD9-81ED-4DB2-BD59-A6C34878D82A}">
                    <a16:rowId xmlns="" xmlns:a16="http://schemas.microsoft.com/office/drawing/2014/main" val="3304432029"/>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du tronc commun</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14,35</a:t>
                      </a:r>
                    </a:p>
                  </a:txBody>
                  <a:tcPr marL="2435" marR="2435" marT="2435" marB="0" anchor="ctr"/>
                </a:tc>
                <a:extLst>
                  <a:ext uri="{0D108BD9-81ED-4DB2-BD59-A6C34878D82A}">
                    <a16:rowId xmlns="" xmlns:a16="http://schemas.microsoft.com/office/drawing/2014/main" val="3899581068"/>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des spécialités</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13,43</a:t>
                      </a:r>
                    </a:p>
                  </a:txBody>
                  <a:tcPr marL="2435" marR="2435" marT="2435" marB="0" anchor="ctr"/>
                </a:tc>
                <a:extLst>
                  <a:ext uri="{0D108BD9-81ED-4DB2-BD59-A6C34878D82A}">
                    <a16:rowId xmlns="" xmlns:a16="http://schemas.microsoft.com/office/drawing/2014/main" val="3462127507"/>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des options</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15,7</a:t>
                      </a:r>
                    </a:p>
                  </a:txBody>
                  <a:tcPr marL="2435" marR="2435" marT="2435" marB="0" anchor="ctr"/>
                </a:tc>
                <a:extLst>
                  <a:ext uri="{0D108BD9-81ED-4DB2-BD59-A6C34878D82A}">
                    <a16:rowId xmlns="" xmlns:a16="http://schemas.microsoft.com/office/drawing/2014/main" val="3533050434"/>
                  </a:ext>
                </a:extLst>
              </a:tr>
            </a:tbl>
          </a:graphicData>
        </a:graphic>
      </p:graphicFrame>
      <p:graphicFrame>
        <p:nvGraphicFramePr>
          <p:cNvPr id="10" name="Tableau 9">
            <a:extLst>
              <a:ext uri="{FF2B5EF4-FFF2-40B4-BE49-F238E27FC236}">
                <a16:creationId xmlns="" xmlns:a16="http://schemas.microsoft.com/office/drawing/2014/main" id="{7E465A90-CE2F-96A1-3BA4-C6B939407E4C}"/>
              </a:ext>
            </a:extLst>
          </p:cNvPr>
          <p:cNvGraphicFramePr>
            <a:graphicFrameLocks noGrp="1"/>
          </p:cNvGraphicFramePr>
          <p:nvPr>
            <p:extLst>
              <p:ext uri="{D42A27DB-BD31-4B8C-83A1-F6EECF244321}">
                <p14:modId xmlns:p14="http://schemas.microsoft.com/office/powerpoint/2010/main" val="2361863681"/>
              </p:ext>
            </p:extLst>
          </p:nvPr>
        </p:nvGraphicFramePr>
        <p:xfrm>
          <a:off x="2987824" y="1455861"/>
          <a:ext cx="2520280" cy="2149279"/>
        </p:xfrm>
        <a:graphic>
          <a:graphicData uri="http://schemas.openxmlformats.org/drawingml/2006/table">
            <a:tbl>
              <a:tblPr>
                <a:tableStyleId>{5C22544A-7EE6-4342-B048-85BDC9FD1C3A}</a:tableStyleId>
              </a:tblPr>
              <a:tblGrid>
                <a:gridCol w="1502350">
                  <a:extLst>
                    <a:ext uri="{9D8B030D-6E8A-4147-A177-3AD203B41FA5}">
                      <a16:colId xmlns="" xmlns:a16="http://schemas.microsoft.com/office/drawing/2014/main" val="279935598"/>
                    </a:ext>
                  </a:extLst>
                </a:gridCol>
                <a:gridCol w="1017930">
                  <a:extLst>
                    <a:ext uri="{9D8B030D-6E8A-4147-A177-3AD203B41FA5}">
                      <a16:colId xmlns="" xmlns:a16="http://schemas.microsoft.com/office/drawing/2014/main" val="348426647"/>
                    </a:ext>
                  </a:extLst>
                </a:gridCol>
              </a:tblGrid>
              <a:tr h="330289">
                <a:tc>
                  <a:txBody>
                    <a:bodyPr/>
                    <a:lstStyle/>
                    <a:p>
                      <a:pPr algn="ctr" fontAlgn="ctr"/>
                      <a:r>
                        <a:rPr lang="fr-FR" sz="1000" b="1" i="0" u="none" strike="noStrike" dirty="0">
                          <a:solidFill>
                            <a:schemeClr val="accent4">
                              <a:lumMod val="50000"/>
                            </a:schemeClr>
                          </a:solidFill>
                          <a:effectLst/>
                          <a:latin typeface="Calibri" panose="020F0502020204030204" pitchFamily="34" charset="0"/>
                        </a:rPr>
                        <a:t>Filières technologiques</a:t>
                      </a:r>
                    </a:p>
                  </a:txBody>
                  <a:tcPr marL="2435" marR="2435" marT="2435" marB="0" anchor="ctr"/>
                </a:tc>
                <a:tc>
                  <a:txBody>
                    <a:bodyPr/>
                    <a:lstStyle/>
                    <a:p>
                      <a:pPr algn="ctr" fontAlgn="ctr"/>
                      <a:r>
                        <a:rPr lang="fr-FR" sz="1000" b="1" i="0" u="none" strike="noStrike" dirty="0">
                          <a:solidFill>
                            <a:schemeClr val="accent4">
                              <a:lumMod val="50000"/>
                            </a:schemeClr>
                          </a:solidFill>
                          <a:effectLst/>
                          <a:latin typeface="Calibri" panose="020F0502020204030204" pitchFamily="34" charset="0"/>
                        </a:rPr>
                        <a:t>Chiffres</a:t>
                      </a:r>
                    </a:p>
                  </a:txBody>
                  <a:tcPr marL="2435" marR="2435" marT="2435" marB="0" anchor="ctr"/>
                </a:tc>
                <a:extLst>
                  <a:ext uri="{0D108BD9-81ED-4DB2-BD59-A6C34878D82A}">
                    <a16:rowId xmlns="" xmlns:a16="http://schemas.microsoft.com/office/drawing/2014/main" val="842050638"/>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générale 1</a:t>
                      </a:r>
                      <a:r>
                        <a:rPr lang="fr-FR" sz="800" b="1" i="0" u="none" strike="noStrike" baseline="30000" dirty="0">
                          <a:solidFill>
                            <a:srgbClr val="000000"/>
                          </a:solidFill>
                          <a:effectLst/>
                          <a:latin typeface="Calibri" panose="020F0502020204030204" pitchFamily="34" charset="0"/>
                        </a:rPr>
                        <a:t>er</a:t>
                      </a:r>
                      <a:r>
                        <a:rPr lang="fr-FR" sz="800" b="1" i="0" u="none" strike="noStrike" dirty="0">
                          <a:solidFill>
                            <a:srgbClr val="000000"/>
                          </a:solidFill>
                          <a:effectLst/>
                          <a:latin typeface="Calibri" panose="020F0502020204030204" pitchFamily="34" charset="0"/>
                        </a:rPr>
                        <a:t> trimestre</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13,33</a:t>
                      </a:r>
                    </a:p>
                  </a:txBody>
                  <a:tcPr marL="2435" marR="2435" marT="2435" marB="0" anchor="ctr"/>
                </a:tc>
                <a:extLst>
                  <a:ext uri="{0D108BD9-81ED-4DB2-BD59-A6C34878D82A}">
                    <a16:rowId xmlns="" xmlns:a16="http://schemas.microsoft.com/office/drawing/2014/main" val="4230735415"/>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la plus faible </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10,03</a:t>
                      </a:r>
                    </a:p>
                  </a:txBody>
                  <a:tcPr marL="2435" marR="2435" marT="2435" marB="0" anchor="ctr"/>
                </a:tc>
                <a:extLst>
                  <a:ext uri="{0D108BD9-81ED-4DB2-BD59-A6C34878D82A}">
                    <a16:rowId xmlns="" xmlns:a16="http://schemas.microsoft.com/office/drawing/2014/main" val="2929149954"/>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la plus élevée</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16,40</a:t>
                      </a:r>
                    </a:p>
                  </a:txBody>
                  <a:tcPr marL="2435" marR="2435" marT="2435" marB="0" anchor="ctr"/>
                </a:tc>
                <a:extLst>
                  <a:ext uri="{0D108BD9-81ED-4DB2-BD59-A6C34878D82A}">
                    <a16:rowId xmlns="" xmlns:a16="http://schemas.microsoft.com/office/drawing/2014/main" val="3304432029"/>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du tronc commun</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13,68</a:t>
                      </a:r>
                    </a:p>
                  </a:txBody>
                  <a:tcPr marL="2435" marR="2435" marT="2435" marB="0" anchor="ctr"/>
                </a:tc>
                <a:extLst>
                  <a:ext uri="{0D108BD9-81ED-4DB2-BD59-A6C34878D82A}">
                    <a16:rowId xmlns="" xmlns:a16="http://schemas.microsoft.com/office/drawing/2014/main" val="3899581068"/>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des spécialités</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12,14</a:t>
                      </a:r>
                    </a:p>
                  </a:txBody>
                  <a:tcPr marL="2435" marR="2435" marT="2435" marB="0" anchor="ctr"/>
                </a:tc>
                <a:extLst>
                  <a:ext uri="{0D108BD9-81ED-4DB2-BD59-A6C34878D82A}">
                    <a16:rowId xmlns="" xmlns:a16="http://schemas.microsoft.com/office/drawing/2014/main" val="3462127507"/>
                  </a:ext>
                </a:extLst>
              </a:tr>
            </a:tbl>
          </a:graphicData>
        </a:graphic>
      </p:graphicFrame>
      <p:graphicFrame>
        <p:nvGraphicFramePr>
          <p:cNvPr id="2" name="Tableau 1">
            <a:extLst>
              <a:ext uri="{FF2B5EF4-FFF2-40B4-BE49-F238E27FC236}">
                <a16:creationId xmlns="" xmlns:a16="http://schemas.microsoft.com/office/drawing/2014/main" id="{1150A90D-D896-8FF7-805A-65112B078785}"/>
              </a:ext>
            </a:extLst>
          </p:cNvPr>
          <p:cNvGraphicFramePr>
            <a:graphicFrameLocks noGrp="1"/>
          </p:cNvGraphicFramePr>
          <p:nvPr>
            <p:extLst>
              <p:ext uri="{D42A27DB-BD31-4B8C-83A1-F6EECF244321}">
                <p14:modId xmlns:p14="http://schemas.microsoft.com/office/powerpoint/2010/main" val="3669212666"/>
              </p:ext>
            </p:extLst>
          </p:nvPr>
        </p:nvGraphicFramePr>
        <p:xfrm>
          <a:off x="413538" y="1455860"/>
          <a:ext cx="2520280" cy="2149279"/>
        </p:xfrm>
        <a:graphic>
          <a:graphicData uri="http://schemas.openxmlformats.org/drawingml/2006/table">
            <a:tbl>
              <a:tblPr>
                <a:tableStyleId>{5C22544A-7EE6-4342-B048-85BDC9FD1C3A}</a:tableStyleId>
              </a:tblPr>
              <a:tblGrid>
                <a:gridCol w="1502350">
                  <a:extLst>
                    <a:ext uri="{9D8B030D-6E8A-4147-A177-3AD203B41FA5}">
                      <a16:colId xmlns="" xmlns:a16="http://schemas.microsoft.com/office/drawing/2014/main" val="279935598"/>
                    </a:ext>
                  </a:extLst>
                </a:gridCol>
                <a:gridCol w="1017930">
                  <a:extLst>
                    <a:ext uri="{9D8B030D-6E8A-4147-A177-3AD203B41FA5}">
                      <a16:colId xmlns="" xmlns:a16="http://schemas.microsoft.com/office/drawing/2014/main" val="348426647"/>
                    </a:ext>
                  </a:extLst>
                </a:gridCol>
              </a:tblGrid>
              <a:tr h="330289">
                <a:tc>
                  <a:txBody>
                    <a:bodyPr/>
                    <a:lstStyle/>
                    <a:p>
                      <a:pPr algn="ctr" fontAlgn="ctr"/>
                      <a:r>
                        <a:rPr lang="fr-FR" sz="1000" b="1" i="0" u="none" strike="noStrike" dirty="0" err="1">
                          <a:solidFill>
                            <a:schemeClr val="accent4">
                              <a:lumMod val="50000"/>
                            </a:schemeClr>
                          </a:solidFill>
                          <a:effectLst/>
                          <a:latin typeface="Calibri" panose="020F0502020204030204" pitchFamily="34" charset="0"/>
                        </a:rPr>
                        <a:t>Filères</a:t>
                      </a:r>
                      <a:r>
                        <a:rPr lang="fr-FR" sz="1000" b="1" i="0" u="none" strike="noStrike" dirty="0">
                          <a:solidFill>
                            <a:schemeClr val="accent4">
                              <a:lumMod val="50000"/>
                            </a:schemeClr>
                          </a:solidFill>
                          <a:effectLst/>
                          <a:latin typeface="Calibri" panose="020F0502020204030204" pitchFamily="34" charset="0"/>
                        </a:rPr>
                        <a:t> Professionnelles</a:t>
                      </a:r>
                    </a:p>
                    <a:p>
                      <a:pPr algn="ctr" fontAlgn="ctr"/>
                      <a:r>
                        <a:rPr lang="fr-FR" sz="1000" b="1" i="0" u="none" strike="noStrike" dirty="0">
                          <a:solidFill>
                            <a:schemeClr val="accent4">
                              <a:lumMod val="50000"/>
                            </a:schemeClr>
                          </a:solidFill>
                          <a:effectLst/>
                          <a:latin typeface="Calibri" panose="020F0502020204030204" pitchFamily="34" charset="0"/>
                        </a:rPr>
                        <a:t>Semestre</a:t>
                      </a:r>
                    </a:p>
                  </a:txBody>
                  <a:tcPr marL="2435" marR="2435" marT="2435" marB="0" anchor="ctr"/>
                </a:tc>
                <a:tc>
                  <a:txBody>
                    <a:bodyPr/>
                    <a:lstStyle/>
                    <a:p>
                      <a:pPr algn="ctr" fontAlgn="ctr"/>
                      <a:r>
                        <a:rPr lang="fr-FR" sz="1000" b="1" i="0" u="none" strike="noStrike" dirty="0">
                          <a:solidFill>
                            <a:schemeClr val="accent4">
                              <a:lumMod val="50000"/>
                            </a:schemeClr>
                          </a:solidFill>
                          <a:effectLst/>
                          <a:latin typeface="Calibri" panose="020F0502020204030204" pitchFamily="34" charset="0"/>
                        </a:rPr>
                        <a:t>Chiffres</a:t>
                      </a:r>
                    </a:p>
                  </a:txBody>
                  <a:tcPr marL="2435" marR="2435" marT="2435" marB="0" anchor="ctr"/>
                </a:tc>
                <a:extLst>
                  <a:ext uri="{0D108BD9-81ED-4DB2-BD59-A6C34878D82A}">
                    <a16:rowId xmlns="" xmlns:a16="http://schemas.microsoft.com/office/drawing/2014/main" val="842050638"/>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générale 1</a:t>
                      </a:r>
                      <a:r>
                        <a:rPr lang="fr-FR" sz="800" b="1" i="0" u="none" strike="noStrike" baseline="30000" dirty="0">
                          <a:solidFill>
                            <a:srgbClr val="000000"/>
                          </a:solidFill>
                          <a:effectLst/>
                          <a:latin typeface="Calibri" panose="020F0502020204030204" pitchFamily="34" charset="0"/>
                        </a:rPr>
                        <a:t>er</a:t>
                      </a:r>
                      <a:r>
                        <a:rPr lang="fr-FR" sz="800" b="1" i="0" u="none" strike="noStrike" dirty="0">
                          <a:solidFill>
                            <a:srgbClr val="000000"/>
                          </a:solidFill>
                          <a:effectLst/>
                          <a:latin typeface="Calibri" panose="020F0502020204030204" pitchFamily="34" charset="0"/>
                        </a:rPr>
                        <a:t> trimestre</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12,42</a:t>
                      </a:r>
                    </a:p>
                  </a:txBody>
                  <a:tcPr marL="2435" marR="2435" marT="2435" marB="0" anchor="ctr"/>
                </a:tc>
                <a:extLst>
                  <a:ext uri="{0D108BD9-81ED-4DB2-BD59-A6C34878D82A}">
                    <a16:rowId xmlns="" xmlns:a16="http://schemas.microsoft.com/office/drawing/2014/main" val="4230735415"/>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la plus faible </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10,22</a:t>
                      </a:r>
                    </a:p>
                  </a:txBody>
                  <a:tcPr marL="2435" marR="2435" marT="2435" marB="0" anchor="ctr"/>
                </a:tc>
                <a:extLst>
                  <a:ext uri="{0D108BD9-81ED-4DB2-BD59-A6C34878D82A}">
                    <a16:rowId xmlns="" xmlns:a16="http://schemas.microsoft.com/office/drawing/2014/main" val="2929149954"/>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la plus élevée</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17,55</a:t>
                      </a:r>
                    </a:p>
                  </a:txBody>
                  <a:tcPr marL="2435" marR="2435" marT="2435" marB="0" anchor="ctr"/>
                </a:tc>
                <a:extLst>
                  <a:ext uri="{0D108BD9-81ED-4DB2-BD59-A6C34878D82A}">
                    <a16:rowId xmlns="" xmlns:a16="http://schemas.microsoft.com/office/drawing/2014/main" val="3304432029"/>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enseignement général</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12,27</a:t>
                      </a:r>
                    </a:p>
                  </a:txBody>
                  <a:tcPr marL="2435" marR="2435" marT="2435" marB="0" anchor="ctr"/>
                </a:tc>
                <a:extLst>
                  <a:ext uri="{0D108BD9-81ED-4DB2-BD59-A6C34878D82A}">
                    <a16:rowId xmlns="" xmlns:a16="http://schemas.microsoft.com/office/drawing/2014/main" val="3899581068"/>
                  </a:ext>
                </a:extLst>
              </a:tr>
              <a:tr h="363798">
                <a:tc>
                  <a:txBody>
                    <a:bodyPr/>
                    <a:lstStyle/>
                    <a:p>
                      <a:pPr algn="ctr" fontAlgn="ctr"/>
                      <a:r>
                        <a:rPr lang="fr-FR" sz="800" b="1" i="0" u="none" strike="noStrike" dirty="0">
                          <a:solidFill>
                            <a:srgbClr val="000000"/>
                          </a:solidFill>
                          <a:effectLst/>
                          <a:latin typeface="Calibri" panose="020F0502020204030204" pitchFamily="34" charset="0"/>
                        </a:rPr>
                        <a:t>Moyenne enseignement professionnel</a:t>
                      </a:r>
                    </a:p>
                  </a:txBody>
                  <a:tcPr marL="2435" marR="2435" marT="2435" marB="0" anchor="ctr"/>
                </a:tc>
                <a:tc>
                  <a:txBody>
                    <a:bodyPr/>
                    <a:lstStyle/>
                    <a:p>
                      <a:pPr algn="ctr" fontAlgn="ctr"/>
                      <a:r>
                        <a:rPr lang="fr-FR" sz="1050" b="0" i="0" u="none" strike="noStrike" dirty="0">
                          <a:solidFill>
                            <a:schemeClr val="tx1">
                              <a:lumMod val="75000"/>
                            </a:schemeClr>
                          </a:solidFill>
                          <a:effectLst/>
                          <a:latin typeface="Segoe UI" panose="020B0502040204020203" pitchFamily="34" charset="0"/>
                        </a:rPr>
                        <a:t>13,40</a:t>
                      </a:r>
                    </a:p>
                  </a:txBody>
                  <a:tcPr marL="2435" marR="2435" marT="2435" marB="0" anchor="ctr"/>
                </a:tc>
                <a:extLst>
                  <a:ext uri="{0D108BD9-81ED-4DB2-BD59-A6C34878D82A}">
                    <a16:rowId xmlns="" xmlns:a16="http://schemas.microsoft.com/office/drawing/2014/main" val="3462127507"/>
                  </a:ext>
                </a:extLst>
              </a:tr>
            </a:tbl>
          </a:graphicData>
        </a:graphic>
      </p:graphicFrame>
    </p:spTree>
    <p:extLst>
      <p:ext uri="{BB962C8B-B14F-4D97-AF65-F5344CB8AC3E}">
        <p14:creationId xmlns:p14="http://schemas.microsoft.com/office/powerpoint/2010/main" val="4161565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 xmlns:a16="http://schemas.microsoft.com/office/drawing/2014/main" id="{73608411-CEF7-FF4A-AAEA-BB7C02F93939}"/>
              </a:ext>
            </a:extLst>
          </p:cNvPr>
          <p:cNvSpPr>
            <a:spLocks noGrp="1"/>
          </p:cNvSpPr>
          <p:nvPr>
            <p:ph type="title"/>
          </p:nvPr>
        </p:nvSpPr>
        <p:spPr/>
        <p:txBody>
          <a:bodyPr/>
          <a:lstStyle/>
          <a:p>
            <a:endParaRPr lang="fr-FR" dirty="0"/>
          </a:p>
        </p:txBody>
      </p:sp>
      <p:sp>
        <p:nvSpPr>
          <p:cNvPr id="7" name="Espace réservé de la date 6"/>
          <p:cNvSpPr>
            <a:spLocks noGrp="1"/>
          </p:cNvSpPr>
          <p:nvPr>
            <p:ph type="dt" sz="half" idx="10"/>
          </p:nvPr>
        </p:nvSpPr>
        <p:spPr/>
        <p:txBody>
          <a:bodyPr/>
          <a:lstStyle/>
          <a:p>
            <a:pPr algn="r"/>
            <a:fld id="{DC4E0799-31EF-448D-A371-2AF41DED449A}" type="datetime1">
              <a:rPr lang="fr-FR" cap="all" smtClean="0"/>
              <a:t>25/01/2023</a:t>
            </a:fld>
            <a:endParaRPr lang="fr-FR" cap="all" dirty="0"/>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9</a:t>
            </a:fld>
            <a:endParaRPr lang="fr-FR" dirty="0"/>
          </a:p>
        </p:txBody>
      </p:sp>
      <p:sp>
        <p:nvSpPr>
          <p:cNvPr id="6" name="Espace réservé du texte 5"/>
          <p:cNvSpPr>
            <a:spLocks noGrp="1"/>
          </p:cNvSpPr>
          <p:nvPr>
            <p:ph type="body" sz="quarter" idx="13"/>
          </p:nvPr>
        </p:nvSpPr>
        <p:spPr>
          <a:xfrm>
            <a:off x="276492" y="2706300"/>
            <a:ext cx="8424000" cy="2077200"/>
          </a:xfrm>
        </p:spPr>
        <p:txBody>
          <a:bodyPr/>
          <a:lstStyle/>
          <a:p>
            <a:r>
              <a:rPr lang="fr-FR" sz="3600" dirty="0" err="1">
                <a:solidFill>
                  <a:schemeClr val="accent4">
                    <a:lumMod val="50000"/>
                  </a:schemeClr>
                </a:solidFill>
              </a:rPr>
              <a:t>Parcoursup</a:t>
            </a:r>
            <a:r>
              <a:rPr lang="fr-FR" sz="3600" dirty="0">
                <a:solidFill>
                  <a:schemeClr val="accent4">
                    <a:lumMod val="50000"/>
                  </a:schemeClr>
                </a:solidFill>
              </a:rPr>
              <a:t> 2023 en 3 étapes</a:t>
            </a:r>
          </a:p>
          <a:p>
            <a:endParaRPr lang="fr-FR" sz="3600" dirty="0"/>
          </a:p>
          <a:p>
            <a:r>
              <a:rPr lang="fr-FR" sz="2400" b="0" i="1" dirty="0">
                <a:solidFill>
                  <a:schemeClr val="accent4">
                    <a:lumMod val="50000"/>
                  </a:schemeClr>
                </a:solidFill>
                <a:latin typeface="Bradley Hand ITC" panose="03070402050302030203" pitchFamily="66" charset="0"/>
              </a:rPr>
              <a:t>Tout ce qu’il faut savoir pour préparer et réussir son entrée dans l’enseignement supérieur </a:t>
            </a:r>
          </a:p>
        </p:txBody>
      </p:sp>
    </p:spTree>
    <p:extLst>
      <p:ext uri="{BB962C8B-B14F-4D97-AF65-F5344CB8AC3E}">
        <p14:creationId xmlns:p14="http://schemas.microsoft.com/office/powerpoint/2010/main" val="1866654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PÉRATEURS">
  <a:themeElements>
    <a:clrScheme name="psup23">
      <a:dk1>
        <a:srgbClr val="000091"/>
      </a:dk1>
      <a:lt1>
        <a:srgbClr val="FFFFFF"/>
      </a:lt1>
      <a:dk2>
        <a:srgbClr val="000091"/>
      </a:dk2>
      <a:lt2>
        <a:srgbClr val="E1000F"/>
      </a:lt2>
      <a:accent1>
        <a:srgbClr val="000000"/>
      </a:accent1>
      <a:accent2>
        <a:srgbClr val="34BAB5"/>
      </a:accent2>
      <a:accent3>
        <a:srgbClr val="34CB69"/>
      </a:accent3>
      <a:accent4>
        <a:srgbClr val="79B1E8"/>
      </a:accent4>
      <a:accent5>
        <a:srgbClr val="FFCA00"/>
      </a:accent5>
      <a:accent6>
        <a:srgbClr val="FF9575"/>
      </a:accent6>
      <a:hlink>
        <a:srgbClr val="E1000F"/>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résentation1" id="{8FCDB1F8-448A-9B4E-9E75-912673BA5B96}" vid="{365F31D6-8738-E34B-8C61-30CB0CD3BBA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5913</TotalTime>
  <Words>1435</Words>
  <Application>Microsoft Macintosh PowerPoint</Application>
  <PresentationFormat>Présentation à l'écran (16:9)</PresentationFormat>
  <Paragraphs>312</Paragraphs>
  <Slides>25</Slides>
  <Notes>1</Notes>
  <HiddenSlides>0</HiddenSlides>
  <MMClips>0</MMClips>
  <ScaleCrop>false</ScaleCrop>
  <HeadingPairs>
    <vt:vector size="4" baseType="variant">
      <vt:variant>
        <vt:lpstr>Thème</vt:lpstr>
      </vt:variant>
      <vt:variant>
        <vt:i4>1</vt:i4>
      </vt:variant>
      <vt:variant>
        <vt:lpstr>Titres des diapositives</vt:lpstr>
      </vt:variant>
      <vt:variant>
        <vt:i4>25</vt:i4>
      </vt:variant>
    </vt:vector>
  </HeadingPairs>
  <TitlesOfParts>
    <vt:vector size="26" baseType="lpstr">
      <vt:lpstr>OPÉRATEURS</vt:lpstr>
      <vt:lpstr>w</vt:lpstr>
      <vt:lpstr>Avoir le baccalauréat :  Et après…</vt:lpstr>
      <vt:lpstr>Etudes postbac : l’incertitude.  </vt:lpstr>
      <vt:lpstr>Présentation PowerPoint</vt:lpstr>
      <vt:lpstr>Présentation PowerPoint</vt:lpstr>
      <vt:lpstr>Présentation PowerPoint</vt:lpstr>
      <vt:lpstr>Présentation PowerPoint</vt:lpstr>
      <vt:lpstr>Bilan du premier trimestre en Terminale Quelques chiffres</vt:lpstr>
      <vt:lpstr>Présentation PowerPoint</vt:lpstr>
      <vt:lpstr>Présentation PowerPoint</vt:lpstr>
      <vt:lpstr>  Etape 1 :  Découvrir les formations et élaborer son projet d’orientation</vt:lpstr>
      <vt:lpstr>Présentation PowerPoint</vt:lpstr>
      <vt:lpstr>Présentation PowerPoint</vt:lpstr>
      <vt:lpstr>LE BON REFLEXE : S’INFORMER, ECHANGER</vt:lpstr>
      <vt:lpstr>Présentation PowerPoint</vt:lpstr>
      <vt:lpstr>S’inscrire sur Parcoursup </vt:lpstr>
      <vt:lpstr>Présentation PowerPoint</vt:lpstr>
      <vt:lpstr>Présentation PowerPoint</vt:lpstr>
      <vt:lpstr>Étape 3 :  Consulter les réponses et faire ses choix </vt:lpstr>
      <vt:lpstr>Les réponses des formations et les choix des candidats</vt:lpstr>
      <vt:lpstr>CHARLOTTE…</vt:lpstr>
      <vt:lpstr>CHARLOTTE, nouvelle étape </vt:lpstr>
      <vt:lpstr>La phase d’admission principale du 1er juin au 13 juillet 2023   </vt:lpstr>
      <vt:lpstr>Des solutions pour les candidats qui n’ont pas reçu de proposition d’admission </vt:lpstr>
      <vt:lpstr>Des services pour vous informer et répondre à vos questions tout au long de la procédure</vt:lpstr>
    </vt:vector>
  </TitlesOfParts>
  <Manager>Client</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dc:title>
  <dc:subject>Client</dc:subject>
  <dc:creator>Microsoft Office User</dc:creator>
  <cp:lastModifiedBy>Johann Cordier</cp:lastModifiedBy>
  <cp:revision>173</cp:revision>
  <cp:lastPrinted>2023-01-12T11:05:08Z</cp:lastPrinted>
  <dcterms:created xsi:type="dcterms:W3CDTF">2020-10-27T08:44:50Z</dcterms:created>
  <dcterms:modified xsi:type="dcterms:W3CDTF">2023-01-25T07:41:16Z</dcterms:modified>
</cp:coreProperties>
</file>